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charts/chart1.xml" ContentType="application/vnd.openxmlformats-officedocument.drawingml.char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2" r:id="rId4"/>
    <p:sldMasterId id="2147483744" r:id="rId5"/>
    <p:sldMasterId id="2147483747" r:id="rId6"/>
  </p:sldMasterIdLst>
  <p:notesMasterIdLst>
    <p:notesMasterId r:id="rId30"/>
  </p:notesMasterIdLst>
  <p:sldIdLst>
    <p:sldId id="259" r:id="rId7"/>
    <p:sldId id="270" r:id="rId8"/>
    <p:sldId id="278" r:id="rId9"/>
    <p:sldId id="284" r:id="rId10"/>
    <p:sldId id="282" r:id="rId11"/>
    <p:sldId id="7818" r:id="rId12"/>
    <p:sldId id="7822" r:id="rId13"/>
    <p:sldId id="7823" r:id="rId14"/>
    <p:sldId id="7831" r:id="rId15"/>
    <p:sldId id="7817" r:id="rId16"/>
    <p:sldId id="7826" r:id="rId17"/>
    <p:sldId id="283" r:id="rId18"/>
    <p:sldId id="7835" r:id="rId19"/>
    <p:sldId id="7834" r:id="rId20"/>
    <p:sldId id="7830" r:id="rId21"/>
    <p:sldId id="7825" r:id="rId22"/>
    <p:sldId id="7820" r:id="rId23"/>
    <p:sldId id="7827" r:id="rId24"/>
    <p:sldId id="7828" r:id="rId25"/>
    <p:sldId id="7832" r:id="rId26"/>
    <p:sldId id="7833" r:id="rId27"/>
    <p:sldId id="2442" r:id="rId28"/>
    <p:sldId id="28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7E25"/>
    <a:srgbClr val="008CA1"/>
    <a:srgbClr val="AE396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89524" autoAdjust="0"/>
  </p:normalViewPr>
  <p:slideViewPr>
    <p:cSldViewPr snapToGrid="0" snapToObjects="1" showGuides="1">
      <p:cViewPr varScale="1">
        <p:scale>
          <a:sx n="99" d="100"/>
          <a:sy n="99" d="100"/>
        </p:scale>
        <p:origin x="108" y="432"/>
      </p:cViewPr>
      <p:guideLst>
        <p:guide orient="horz" pos="1992"/>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Beales" userId="eaff2785-b27c-4813-b8df-1f232dab874f" providerId="ADAL" clId="{7144E91B-86C6-413D-B71A-DF17FE46B065}"/>
    <pc:docChg chg="undo custSel addSld delSld modSld sldOrd">
      <pc:chgData name="Steven Beales" userId="eaff2785-b27c-4813-b8df-1f232dab874f" providerId="ADAL" clId="{7144E91B-86C6-413D-B71A-DF17FE46B065}" dt="2021-07-01T16:24:12.494" v="2024" actId="47"/>
      <pc:docMkLst>
        <pc:docMk/>
      </pc:docMkLst>
      <pc:sldChg chg="modSp mod">
        <pc:chgData name="Steven Beales" userId="eaff2785-b27c-4813-b8df-1f232dab874f" providerId="ADAL" clId="{7144E91B-86C6-413D-B71A-DF17FE46B065}" dt="2021-07-01T01:54:05.076" v="1727" actId="20577"/>
        <pc:sldMkLst>
          <pc:docMk/>
          <pc:sldMk cId="2523720806" sldId="270"/>
        </pc:sldMkLst>
        <pc:spChg chg="mod">
          <ac:chgData name="Steven Beales" userId="eaff2785-b27c-4813-b8df-1f232dab874f" providerId="ADAL" clId="{7144E91B-86C6-413D-B71A-DF17FE46B065}" dt="2021-07-01T01:54:05.076" v="1727" actId="20577"/>
          <ac:spMkLst>
            <pc:docMk/>
            <pc:sldMk cId="2523720806" sldId="270"/>
            <ac:spMk id="3" creationId="{00000000-0000-0000-0000-000000000000}"/>
          </ac:spMkLst>
        </pc:spChg>
      </pc:sldChg>
      <pc:sldChg chg="addSp delSp modSp mod">
        <pc:chgData name="Steven Beales" userId="eaff2785-b27c-4813-b8df-1f232dab874f" providerId="ADAL" clId="{7144E91B-86C6-413D-B71A-DF17FE46B065}" dt="2021-06-28T21:34:33.138" v="25"/>
        <pc:sldMkLst>
          <pc:docMk/>
          <pc:sldMk cId="3565705071" sldId="278"/>
        </pc:sldMkLst>
        <pc:picChg chg="add del mod">
          <ac:chgData name="Steven Beales" userId="eaff2785-b27c-4813-b8df-1f232dab874f" providerId="ADAL" clId="{7144E91B-86C6-413D-B71A-DF17FE46B065}" dt="2021-06-28T21:34:27.515" v="23" actId="21"/>
          <ac:picMkLst>
            <pc:docMk/>
            <pc:sldMk cId="3565705071" sldId="278"/>
            <ac:picMk id="5" creationId="{0187A3C3-FFE9-49BE-A0D3-36334E774D8E}"/>
          </ac:picMkLst>
        </pc:picChg>
        <pc:picChg chg="add del mod">
          <ac:chgData name="Steven Beales" userId="eaff2785-b27c-4813-b8df-1f232dab874f" providerId="ADAL" clId="{7144E91B-86C6-413D-B71A-DF17FE46B065}" dt="2021-06-28T21:34:33.138" v="25"/>
          <ac:picMkLst>
            <pc:docMk/>
            <pc:sldMk cId="3565705071" sldId="278"/>
            <ac:picMk id="6" creationId="{424557A7-D957-4592-8568-5CBF5CC4BC4A}"/>
          </ac:picMkLst>
        </pc:picChg>
      </pc:sldChg>
      <pc:sldChg chg="del">
        <pc:chgData name="Steven Beales" userId="eaff2785-b27c-4813-b8df-1f232dab874f" providerId="ADAL" clId="{7144E91B-86C6-413D-B71A-DF17FE46B065}" dt="2021-06-29T04:25:51.782" v="127" actId="47"/>
        <pc:sldMkLst>
          <pc:docMk/>
          <pc:sldMk cId="3659584628" sldId="279"/>
        </pc:sldMkLst>
      </pc:sldChg>
      <pc:sldChg chg="modSp mod ord">
        <pc:chgData name="Steven Beales" userId="eaff2785-b27c-4813-b8df-1f232dab874f" providerId="ADAL" clId="{7144E91B-86C6-413D-B71A-DF17FE46B065}" dt="2021-07-01T01:54:18.940" v="1729"/>
        <pc:sldMkLst>
          <pc:docMk/>
          <pc:sldMk cId="3059423748" sldId="280"/>
        </pc:sldMkLst>
        <pc:spChg chg="mod">
          <ac:chgData name="Steven Beales" userId="eaff2785-b27c-4813-b8df-1f232dab874f" providerId="ADAL" clId="{7144E91B-86C6-413D-B71A-DF17FE46B065}" dt="2021-07-01T01:54:18.940" v="1729"/>
          <ac:spMkLst>
            <pc:docMk/>
            <pc:sldMk cId="3059423748" sldId="280"/>
            <ac:spMk id="2" creationId="{00000000-0000-0000-0000-000000000000}"/>
          </ac:spMkLst>
        </pc:spChg>
      </pc:sldChg>
      <pc:sldChg chg="addSp modSp mod ord">
        <pc:chgData name="Steven Beales" userId="eaff2785-b27c-4813-b8df-1f232dab874f" providerId="ADAL" clId="{7144E91B-86C6-413D-B71A-DF17FE46B065}" dt="2021-06-29T18:51:34.602" v="539" actId="20577"/>
        <pc:sldMkLst>
          <pc:docMk/>
          <pc:sldMk cId="1882635144" sldId="282"/>
        </pc:sldMkLst>
        <pc:spChg chg="mod">
          <ac:chgData name="Steven Beales" userId="eaff2785-b27c-4813-b8df-1f232dab874f" providerId="ADAL" clId="{7144E91B-86C6-413D-B71A-DF17FE46B065}" dt="2021-06-28T21:35:57.634" v="28" actId="6549"/>
          <ac:spMkLst>
            <pc:docMk/>
            <pc:sldMk cId="1882635144" sldId="282"/>
            <ac:spMk id="2" creationId="{A6C41781-3FB8-9E4E-A74C-85CA11F15012}"/>
          </ac:spMkLst>
        </pc:spChg>
        <pc:spChg chg="mod">
          <ac:chgData name="Steven Beales" userId="eaff2785-b27c-4813-b8df-1f232dab874f" providerId="ADAL" clId="{7144E91B-86C6-413D-B71A-DF17FE46B065}" dt="2021-06-29T18:51:34.602" v="539" actId="20577"/>
          <ac:spMkLst>
            <pc:docMk/>
            <pc:sldMk cId="1882635144" sldId="282"/>
            <ac:spMk id="3" creationId="{9F44401C-158C-FF41-8B64-D66F382FF5AF}"/>
          </ac:spMkLst>
        </pc:spChg>
        <pc:picChg chg="add mod">
          <ac:chgData name="Steven Beales" userId="eaff2785-b27c-4813-b8df-1f232dab874f" providerId="ADAL" clId="{7144E91B-86C6-413D-B71A-DF17FE46B065}" dt="2021-06-28T21:35:43.401" v="27" actId="1076"/>
          <ac:picMkLst>
            <pc:docMk/>
            <pc:sldMk cId="1882635144" sldId="282"/>
            <ac:picMk id="4" creationId="{A1EFB5BC-1726-4D87-814E-3203F7546C32}"/>
          </ac:picMkLst>
        </pc:picChg>
      </pc:sldChg>
      <pc:sldChg chg="addSp delSp modSp mod">
        <pc:chgData name="Steven Beales" userId="eaff2785-b27c-4813-b8df-1f232dab874f" providerId="ADAL" clId="{7144E91B-86C6-413D-B71A-DF17FE46B065}" dt="2021-07-01T02:10:20.139" v="1931" actId="20577"/>
        <pc:sldMkLst>
          <pc:docMk/>
          <pc:sldMk cId="1574673718" sldId="283"/>
        </pc:sldMkLst>
        <pc:spChg chg="add del mod">
          <ac:chgData name="Steven Beales" userId="eaff2785-b27c-4813-b8df-1f232dab874f" providerId="ADAL" clId="{7144E91B-86C6-413D-B71A-DF17FE46B065}" dt="2021-07-01T01:59:11.243" v="1736" actId="1957"/>
          <ac:spMkLst>
            <pc:docMk/>
            <pc:sldMk cId="1574673718" sldId="283"/>
            <ac:spMk id="2" creationId="{155162EE-6E46-4393-8FA5-B6532165C96F}"/>
          </ac:spMkLst>
        </pc:spChg>
        <pc:spChg chg="mod">
          <ac:chgData name="Steven Beales" userId="eaff2785-b27c-4813-b8df-1f232dab874f" providerId="ADAL" clId="{7144E91B-86C6-413D-B71A-DF17FE46B065}" dt="2021-07-01T02:08:38.354" v="1814" actId="20577"/>
          <ac:spMkLst>
            <pc:docMk/>
            <pc:sldMk cId="1574673718" sldId="283"/>
            <ac:spMk id="3" creationId="{5AFA13FA-80D2-47B1-90CF-DFD27322D76C}"/>
          </ac:spMkLst>
        </pc:spChg>
        <pc:graphicFrameChg chg="add del mod">
          <ac:chgData name="Steven Beales" userId="eaff2785-b27c-4813-b8df-1f232dab874f" providerId="ADAL" clId="{7144E91B-86C6-413D-B71A-DF17FE46B065}" dt="2021-06-28T18:51:20.468" v="16" actId="12084"/>
          <ac:graphicFrameMkLst>
            <pc:docMk/>
            <pc:sldMk cId="1574673718" sldId="283"/>
            <ac:graphicFrameMk id="6" creationId="{9BE5195E-0F8B-491B-9B0A-83C097443065}"/>
          </ac:graphicFrameMkLst>
        </pc:graphicFrameChg>
        <pc:graphicFrameChg chg="add mod">
          <ac:chgData name="Steven Beales" userId="eaff2785-b27c-4813-b8df-1f232dab874f" providerId="ADAL" clId="{7144E91B-86C6-413D-B71A-DF17FE46B065}" dt="2021-07-01T02:10:20.139" v="1931" actId="20577"/>
          <ac:graphicFrameMkLst>
            <pc:docMk/>
            <pc:sldMk cId="1574673718" sldId="283"/>
            <ac:graphicFrameMk id="7" creationId="{BC61A091-0139-458C-B3B0-F2C63128186E}"/>
          </ac:graphicFrameMkLst>
        </pc:graphicFrameChg>
        <pc:picChg chg="add del mod">
          <ac:chgData name="Steven Beales" userId="eaff2785-b27c-4813-b8df-1f232dab874f" providerId="ADAL" clId="{7144E91B-86C6-413D-B71A-DF17FE46B065}" dt="2021-07-01T01:58:44.499" v="1733" actId="478"/>
          <ac:picMkLst>
            <pc:docMk/>
            <pc:sldMk cId="1574673718" sldId="283"/>
            <ac:picMk id="5" creationId="{978E6668-6B12-403F-8E0F-6E318D359492}"/>
          </ac:picMkLst>
        </pc:picChg>
      </pc:sldChg>
      <pc:sldChg chg="delSp modSp new mod ord">
        <pc:chgData name="Steven Beales" userId="eaff2785-b27c-4813-b8df-1f232dab874f" providerId="ADAL" clId="{7144E91B-86C6-413D-B71A-DF17FE46B065}" dt="2021-06-29T03:45:24.261" v="105" actId="20577"/>
        <pc:sldMkLst>
          <pc:docMk/>
          <pc:sldMk cId="2103245570" sldId="284"/>
        </pc:sldMkLst>
        <pc:spChg chg="mod">
          <ac:chgData name="Steven Beales" userId="eaff2785-b27c-4813-b8df-1f232dab874f" providerId="ADAL" clId="{7144E91B-86C6-413D-B71A-DF17FE46B065}" dt="2021-06-29T03:45:24.261" v="105" actId="20577"/>
          <ac:spMkLst>
            <pc:docMk/>
            <pc:sldMk cId="2103245570" sldId="284"/>
            <ac:spMk id="2" creationId="{56BA5047-2B7C-450F-BB51-9C8E2A51EFC9}"/>
          </ac:spMkLst>
        </pc:spChg>
        <pc:spChg chg="del">
          <ac:chgData name="Steven Beales" userId="eaff2785-b27c-4813-b8df-1f232dab874f" providerId="ADAL" clId="{7144E91B-86C6-413D-B71A-DF17FE46B065}" dt="2021-06-28T21:38:45.398" v="96" actId="478"/>
          <ac:spMkLst>
            <pc:docMk/>
            <pc:sldMk cId="2103245570" sldId="284"/>
            <ac:spMk id="3" creationId="{D76D5735-08C5-455D-9A81-0217AE7D8121}"/>
          </ac:spMkLst>
        </pc:spChg>
      </pc:sldChg>
      <pc:sldChg chg="new del">
        <pc:chgData name="Steven Beales" userId="eaff2785-b27c-4813-b8df-1f232dab874f" providerId="ADAL" clId="{7144E91B-86C6-413D-B71A-DF17FE46B065}" dt="2021-06-28T21:36:57.861" v="32" actId="47"/>
        <pc:sldMkLst>
          <pc:docMk/>
          <pc:sldMk cId="3405369563" sldId="284"/>
        </pc:sldMkLst>
      </pc:sldChg>
      <pc:sldChg chg="new del">
        <pc:chgData name="Steven Beales" userId="eaff2785-b27c-4813-b8df-1f232dab874f" providerId="ADAL" clId="{7144E91B-86C6-413D-B71A-DF17FE46B065}" dt="2021-06-28T21:36:55.095" v="31" actId="47"/>
        <pc:sldMkLst>
          <pc:docMk/>
          <pc:sldMk cId="533125178" sldId="285"/>
        </pc:sldMkLst>
      </pc:sldChg>
      <pc:sldChg chg="modSp mod ord">
        <pc:chgData name="Steven Beales" userId="eaff2785-b27c-4813-b8df-1f232dab874f" providerId="ADAL" clId="{7144E91B-86C6-413D-B71A-DF17FE46B065}" dt="2021-07-01T02:58:59.261" v="2023"/>
        <pc:sldMkLst>
          <pc:docMk/>
          <pc:sldMk cId="294234300" sldId="2442"/>
        </pc:sldMkLst>
        <pc:spChg chg="mod">
          <ac:chgData name="Steven Beales" userId="eaff2785-b27c-4813-b8df-1f232dab874f" providerId="ADAL" clId="{7144E91B-86C6-413D-B71A-DF17FE46B065}" dt="2021-07-01T02:58:25.680" v="2001" actId="167"/>
          <ac:spMkLst>
            <pc:docMk/>
            <pc:sldMk cId="294234300" sldId="2442"/>
            <ac:spMk id="2" creationId="{00000000-0000-0000-0000-000000000000}"/>
          </ac:spMkLst>
        </pc:spChg>
        <pc:spChg chg="mod">
          <ac:chgData name="Steven Beales" userId="eaff2785-b27c-4813-b8df-1f232dab874f" providerId="ADAL" clId="{7144E91B-86C6-413D-B71A-DF17FE46B065}" dt="2021-07-01T02:58:25.680" v="2001" actId="167"/>
          <ac:spMkLst>
            <pc:docMk/>
            <pc:sldMk cId="294234300" sldId="2442"/>
            <ac:spMk id="4" creationId="{00000000-0000-0000-0000-000000000000}"/>
          </ac:spMkLst>
        </pc:spChg>
        <pc:spChg chg="mod">
          <ac:chgData name="Steven Beales" userId="eaff2785-b27c-4813-b8df-1f232dab874f" providerId="ADAL" clId="{7144E91B-86C6-413D-B71A-DF17FE46B065}" dt="2021-07-01T02:58:25.680" v="2001" actId="167"/>
          <ac:spMkLst>
            <pc:docMk/>
            <pc:sldMk cId="294234300" sldId="2442"/>
            <ac:spMk id="15" creationId="{756A0F0C-528B-445B-800F-B543F2DE6DF3}"/>
          </ac:spMkLst>
        </pc:spChg>
        <pc:spChg chg="mod">
          <ac:chgData name="Steven Beales" userId="eaff2785-b27c-4813-b8df-1f232dab874f" providerId="ADAL" clId="{7144E91B-86C6-413D-B71A-DF17FE46B065}" dt="2021-07-01T02:58:25.680" v="2001" actId="167"/>
          <ac:spMkLst>
            <pc:docMk/>
            <pc:sldMk cId="294234300" sldId="2442"/>
            <ac:spMk id="16" creationId="{F9F924BB-53E6-448B-96D2-6A3E610F9982}"/>
          </ac:spMkLst>
        </pc:spChg>
        <pc:spChg chg="mod">
          <ac:chgData name="Steven Beales" userId="eaff2785-b27c-4813-b8df-1f232dab874f" providerId="ADAL" clId="{7144E91B-86C6-413D-B71A-DF17FE46B065}" dt="2021-07-01T02:58:25.680" v="2001" actId="167"/>
          <ac:spMkLst>
            <pc:docMk/>
            <pc:sldMk cId="294234300" sldId="2442"/>
            <ac:spMk id="17" creationId="{768A03F9-D12B-4F0D-9ABE-23A4F5417B82}"/>
          </ac:spMkLst>
        </pc:spChg>
        <pc:spChg chg="mod">
          <ac:chgData name="Steven Beales" userId="eaff2785-b27c-4813-b8df-1f232dab874f" providerId="ADAL" clId="{7144E91B-86C6-413D-B71A-DF17FE46B065}" dt="2021-07-01T02:58:25.680" v="2001" actId="167"/>
          <ac:spMkLst>
            <pc:docMk/>
            <pc:sldMk cId="294234300" sldId="2442"/>
            <ac:spMk id="18" creationId="{2CD62BCA-4387-4118-9838-D95E4800D0A6}"/>
          </ac:spMkLst>
        </pc:spChg>
        <pc:spChg chg="mod">
          <ac:chgData name="Steven Beales" userId="eaff2785-b27c-4813-b8df-1f232dab874f" providerId="ADAL" clId="{7144E91B-86C6-413D-B71A-DF17FE46B065}" dt="2021-07-01T02:58:25.680" v="2001" actId="167"/>
          <ac:spMkLst>
            <pc:docMk/>
            <pc:sldMk cId="294234300" sldId="2442"/>
            <ac:spMk id="19" creationId="{89EF60A0-1496-4FB5-93BF-E32E4B916255}"/>
          </ac:spMkLst>
        </pc:spChg>
        <pc:spChg chg="mod">
          <ac:chgData name="Steven Beales" userId="eaff2785-b27c-4813-b8df-1f232dab874f" providerId="ADAL" clId="{7144E91B-86C6-413D-B71A-DF17FE46B065}" dt="2021-07-01T02:58:25.680" v="2001" actId="167"/>
          <ac:spMkLst>
            <pc:docMk/>
            <pc:sldMk cId="294234300" sldId="2442"/>
            <ac:spMk id="20" creationId="{F9052AF5-B9CB-4B9A-AD76-09FB6A3D2F8C}"/>
          </ac:spMkLst>
        </pc:spChg>
        <pc:spChg chg="mod">
          <ac:chgData name="Steven Beales" userId="eaff2785-b27c-4813-b8df-1f232dab874f" providerId="ADAL" clId="{7144E91B-86C6-413D-B71A-DF17FE46B065}" dt="2021-07-01T02:58:25.680" v="2001" actId="167"/>
          <ac:spMkLst>
            <pc:docMk/>
            <pc:sldMk cId="294234300" sldId="2442"/>
            <ac:spMk id="21" creationId="{CF5E0B2C-9ACF-46EC-BC2A-047AEA7FB597}"/>
          </ac:spMkLst>
        </pc:spChg>
        <pc:spChg chg="mod">
          <ac:chgData name="Steven Beales" userId="eaff2785-b27c-4813-b8df-1f232dab874f" providerId="ADAL" clId="{7144E91B-86C6-413D-B71A-DF17FE46B065}" dt="2021-07-01T02:58:25.680" v="2001" actId="167"/>
          <ac:spMkLst>
            <pc:docMk/>
            <pc:sldMk cId="294234300" sldId="2442"/>
            <ac:spMk id="22" creationId="{B1B8B482-B0CE-480B-AA2D-23054C6D2759}"/>
          </ac:spMkLst>
        </pc:spChg>
        <pc:spChg chg="mod">
          <ac:chgData name="Steven Beales" userId="eaff2785-b27c-4813-b8df-1f232dab874f" providerId="ADAL" clId="{7144E91B-86C6-413D-B71A-DF17FE46B065}" dt="2021-07-01T02:58:25.680" v="2001" actId="167"/>
          <ac:spMkLst>
            <pc:docMk/>
            <pc:sldMk cId="294234300" sldId="2442"/>
            <ac:spMk id="23" creationId="{E568B472-9DFE-4C4F-827D-BBC5E18F14C4}"/>
          </ac:spMkLst>
        </pc:spChg>
        <pc:spChg chg="mod">
          <ac:chgData name="Steven Beales" userId="eaff2785-b27c-4813-b8df-1f232dab874f" providerId="ADAL" clId="{7144E91B-86C6-413D-B71A-DF17FE46B065}" dt="2021-07-01T02:58:25.680" v="2001" actId="167"/>
          <ac:spMkLst>
            <pc:docMk/>
            <pc:sldMk cId="294234300" sldId="2442"/>
            <ac:spMk id="24" creationId="{F6B5E683-0CE8-4534-8000-64F2CE94773D}"/>
          </ac:spMkLst>
        </pc:spChg>
        <pc:spChg chg="mod">
          <ac:chgData name="Steven Beales" userId="eaff2785-b27c-4813-b8df-1f232dab874f" providerId="ADAL" clId="{7144E91B-86C6-413D-B71A-DF17FE46B065}" dt="2021-07-01T02:58:25.680" v="2001" actId="167"/>
          <ac:spMkLst>
            <pc:docMk/>
            <pc:sldMk cId="294234300" sldId="2442"/>
            <ac:spMk id="25" creationId="{1186DA3F-F992-476E-BFB2-97B7F539DDDA}"/>
          </ac:spMkLst>
        </pc:spChg>
        <pc:spChg chg="mod">
          <ac:chgData name="Steven Beales" userId="eaff2785-b27c-4813-b8df-1f232dab874f" providerId="ADAL" clId="{7144E91B-86C6-413D-B71A-DF17FE46B065}" dt="2021-07-01T02:58:25.680" v="2001" actId="167"/>
          <ac:spMkLst>
            <pc:docMk/>
            <pc:sldMk cId="294234300" sldId="2442"/>
            <ac:spMk id="26" creationId="{3881D232-EE10-4849-B795-9B52CD1F4428}"/>
          </ac:spMkLst>
        </pc:spChg>
        <pc:spChg chg="mod">
          <ac:chgData name="Steven Beales" userId="eaff2785-b27c-4813-b8df-1f232dab874f" providerId="ADAL" clId="{7144E91B-86C6-413D-B71A-DF17FE46B065}" dt="2021-07-01T02:58:25.680" v="2001" actId="167"/>
          <ac:spMkLst>
            <pc:docMk/>
            <pc:sldMk cId="294234300" sldId="2442"/>
            <ac:spMk id="27" creationId="{559D6F06-6EDC-450E-BAB1-A6E244F6DD47}"/>
          </ac:spMkLst>
        </pc:spChg>
        <pc:spChg chg="mod">
          <ac:chgData name="Steven Beales" userId="eaff2785-b27c-4813-b8df-1f232dab874f" providerId="ADAL" clId="{7144E91B-86C6-413D-B71A-DF17FE46B065}" dt="2021-07-01T02:58:25.680" v="2001" actId="167"/>
          <ac:spMkLst>
            <pc:docMk/>
            <pc:sldMk cId="294234300" sldId="2442"/>
            <ac:spMk id="28" creationId="{58908C20-2345-42C0-8DCC-2C6CD04D8851}"/>
          </ac:spMkLst>
        </pc:spChg>
        <pc:spChg chg="mod">
          <ac:chgData name="Steven Beales" userId="eaff2785-b27c-4813-b8df-1f232dab874f" providerId="ADAL" clId="{7144E91B-86C6-413D-B71A-DF17FE46B065}" dt="2021-07-01T02:58:25.680" v="2001" actId="167"/>
          <ac:spMkLst>
            <pc:docMk/>
            <pc:sldMk cId="294234300" sldId="2442"/>
            <ac:spMk id="29" creationId="{636DD453-0901-4159-B55B-A37BAA7EFCC3}"/>
          </ac:spMkLst>
        </pc:spChg>
        <pc:spChg chg="mod">
          <ac:chgData name="Steven Beales" userId="eaff2785-b27c-4813-b8df-1f232dab874f" providerId="ADAL" clId="{7144E91B-86C6-413D-B71A-DF17FE46B065}" dt="2021-07-01T02:58:46.427" v="2021" actId="20577"/>
          <ac:spMkLst>
            <pc:docMk/>
            <pc:sldMk cId="294234300" sldId="2442"/>
            <ac:spMk id="56" creationId="{F011BB31-40D9-4145-8792-64F18119270E}"/>
          </ac:spMkLst>
        </pc:spChg>
        <pc:grpChg chg="mod">
          <ac:chgData name="Steven Beales" userId="eaff2785-b27c-4813-b8df-1f232dab874f" providerId="ADAL" clId="{7144E91B-86C6-413D-B71A-DF17FE46B065}" dt="2021-07-01T02:58:25.680" v="2001" actId="167"/>
          <ac:grpSpMkLst>
            <pc:docMk/>
            <pc:sldMk cId="294234300" sldId="2442"/>
            <ac:grpSpMk id="5" creationId="{D9736ECF-4E0A-4B29-9E19-A4FF1A996FE5}"/>
          </ac:grpSpMkLst>
        </pc:grpChg>
        <pc:grpChg chg="mod">
          <ac:chgData name="Steven Beales" userId="eaff2785-b27c-4813-b8df-1f232dab874f" providerId="ADAL" clId="{7144E91B-86C6-413D-B71A-DF17FE46B065}" dt="2021-07-01T02:58:25.680" v="2001" actId="167"/>
          <ac:grpSpMkLst>
            <pc:docMk/>
            <pc:sldMk cId="294234300" sldId="2442"/>
            <ac:grpSpMk id="6" creationId="{58711B8C-F35A-4C6C-9AF4-4661992986AC}"/>
          </ac:grpSpMkLst>
        </pc:grpChg>
        <pc:grpChg chg="mod">
          <ac:chgData name="Steven Beales" userId="eaff2785-b27c-4813-b8df-1f232dab874f" providerId="ADAL" clId="{7144E91B-86C6-413D-B71A-DF17FE46B065}" dt="2021-07-01T02:58:25.680" v="2001" actId="167"/>
          <ac:grpSpMkLst>
            <pc:docMk/>
            <pc:sldMk cId="294234300" sldId="2442"/>
            <ac:grpSpMk id="7" creationId="{2AC8B065-41A9-4112-A140-BE30540F822B}"/>
          </ac:grpSpMkLst>
        </pc:grpChg>
        <pc:grpChg chg="mod">
          <ac:chgData name="Steven Beales" userId="eaff2785-b27c-4813-b8df-1f232dab874f" providerId="ADAL" clId="{7144E91B-86C6-413D-B71A-DF17FE46B065}" dt="2021-07-01T02:58:25.680" v="2001" actId="167"/>
          <ac:grpSpMkLst>
            <pc:docMk/>
            <pc:sldMk cId="294234300" sldId="2442"/>
            <ac:grpSpMk id="8" creationId="{ED0C7F50-BAAC-4B26-842C-D602D17E608C}"/>
          </ac:grpSpMkLst>
        </pc:grpChg>
        <pc:grpChg chg="mod">
          <ac:chgData name="Steven Beales" userId="eaff2785-b27c-4813-b8df-1f232dab874f" providerId="ADAL" clId="{7144E91B-86C6-413D-B71A-DF17FE46B065}" dt="2021-07-01T02:58:25.680" v="2001" actId="167"/>
          <ac:grpSpMkLst>
            <pc:docMk/>
            <pc:sldMk cId="294234300" sldId="2442"/>
            <ac:grpSpMk id="9" creationId="{A5B2039B-1864-43D6-822F-BD0C8A31FF45}"/>
          </ac:grpSpMkLst>
        </pc:grpChg>
        <pc:grpChg chg="mod">
          <ac:chgData name="Steven Beales" userId="eaff2785-b27c-4813-b8df-1f232dab874f" providerId="ADAL" clId="{7144E91B-86C6-413D-B71A-DF17FE46B065}" dt="2021-07-01T02:58:25.680" v="2001" actId="167"/>
          <ac:grpSpMkLst>
            <pc:docMk/>
            <pc:sldMk cId="294234300" sldId="2442"/>
            <ac:grpSpMk id="10" creationId="{72A2DB6C-7F8E-4600-BB06-C4D85696012A}"/>
          </ac:grpSpMkLst>
        </pc:grpChg>
        <pc:grpChg chg="mod">
          <ac:chgData name="Steven Beales" userId="eaff2785-b27c-4813-b8df-1f232dab874f" providerId="ADAL" clId="{7144E91B-86C6-413D-B71A-DF17FE46B065}" dt="2021-07-01T02:58:25.680" v="2001" actId="167"/>
          <ac:grpSpMkLst>
            <pc:docMk/>
            <pc:sldMk cId="294234300" sldId="2442"/>
            <ac:grpSpMk id="11" creationId="{870A9645-9E84-4AE3-8947-34F4B89EF500}"/>
          </ac:grpSpMkLst>
        </pc:grpChg>
        <pc:grpChg chg="mod">
          <ac:chgData name="Steven Beales" userId="eaff2785-b27c-4813-b8df-1f232dab874f" providerId="ADAL" clId="{7144E91B-86C6-413D-B71A-DF17FE46B065}" dt="2021-07-01T02:58:25.680" v="2001" actId="167"/>
          <ac:grpSpMkLst>
            <pc:docMk/>
            <pc:sldMk cId="294234300" sldId="2442"/>
            <ac:grpSpMk id="12" creationId="{712B038E-5B99-4064-9E0D-8F05476C7D62}"/>
          </ac:grpSpMkLst>
        </pc:grpChg>
        <pc:grpChg chg="mod">
          <ac:chgData name="Steven Beales" userId="eaff2785-b27c-4813-b8df-1f232dab874f" providerId="ADAL" clId="{7144E91B-86C6-413D-B71A-DF17FE46B065}" dt="2021-07-01T02:58:25.680" v="2001" actId="167"/>
          <ac:grpSpMkLst>
            <pc:docMk/>
            <pc:sldMk cId="294234300" sldId="2442"/>
            <ac:grpSpMk id="13" creationId="{5B6BC46E-7AE2-4081-8197-72BC1549D22C}"/>
          </ac:grpSpMkLst>
        </pc:grpChg>
        <pc:grpChg chg="mod">
          <ac:chgData name="Steven Beales" userId="eaff2785-b27c-4813-b8df-1f232dab874f" providerId="ADAL" clId="{7144E91B-86C6-413D-B71A-DF17FE46B065}" dt="2021-07-01T02:58:25.680" v="2001" actId="167"/>
          <ac:grpSpMkLst>
            <pc:docMk/>
            <pc:sldMk cId="294234300" sldId="2442"/>
            <ac:grpSpMk id="14" creationId="{8013C0EA-A3B6-497C-BA34-F02AFC6205B2}"/>
          </ac:grpSpMkLst>
        </pc:grpChg>
        <pc:graphicFrameChg chg="mod">
          <ac:chgData name="Steven Beales" userId="eaff2785-b27c-4813-b8df-1f232dab874f" providerId="ADAL" clId="{7144E91B-86C6-413D-B71A-DF17FE46B065}" dt="2021-07-01T02:58:25.680" v="2001" actId="167"/>
          <ac:graphicFrameMkLst>
            <pc:docMk/>
            <pc:sldMk cId="294234300" sldId="2442"/>
            <ac:graphicFrameMk id="3" creationId="{00000000-0000-0000-0000-000000000000}"/>
          </ac:graphicFrameMkLst>
        </pc:graphicFrameChg>
      </pc:sldChg>
      <pc:sldChg chg="addSp delSp modSp add del">
        <pc:chgData name="Steven Beales" userId="eaff2785-b27c-4813-b8df-1f232dab874f" providerId="ADAL" clId="{7144E91B-86C6-413D-B71A-DF17FE46B065}" dt="2021-06-29T03:47:42.451" v="113" actId="47"/>
        <pc:sldMkLst>
          <pc:docMk/>
          <pc:sldMk cId="87526058" sldId="7816"/>
        </pc:sldMkLst>
        <pc:spChg chg="mod">
          <ac:chgData name="Steven Beales" userId="eaff2785-b27c-4813-b8df-1f232dab874f" providerId="ADAL" clId="{7144E91B-86C6-413D-B71A-DF17FE46B065}" dt="2021-06-29T03:46:47.514" v="110"/>
          <ac:spMkLst>
            <pc:docMk/>
            <pc:sldMk cId="87526058" sldId="7816"/>
            <ac:spMk id="2" creationId="{B9C571B9-22CC-4D71-B786-56637272C4FC}"/>
          </ac:spMkLst>
        </pc:spChg>
        <pc:spChg chg="mod">
          <ac:chgData name="Steven Beales" userId="eaff2785-b27c-4813-b8df-1f232dab874f" providerId="ADAL" clId="{7144E91B-86C6-413D-B71A-DF17FE46B065}" dt="2021-06-29T03:46:47.514" v="110"/>
          <ac:spMkLst>
            <pc:docMk/>
            <pc:sldMk cId="87526058" sldId="7816"/>
            <ac:spMk id="3" creationId="{A9990904-A094-4D54-B7FF-AE73A4137157}"/>
          </ac:spMkLst>
        </pc:spChg>
        <pc:spChg chg="add del mod">
          <ac:chgData name="Steven Beales" userId="eaff2785-b27c-4813-b8df-1f232dab874f" providerId="ADAL" clId="{7144E91B-86C6-413D-B71A-DF17FE46B065}" dt="2021-06-29T03:46:47.514" v="110"/>
          <ac:spMkLst>
            <pc:docMk/>
            <pc:sldMk cId="87526058" sldId="7816"/>
            <ac:spMk id="4" creationId="{A6558DCB-CB4B-43B0-AE84-247A6D1A9138}"/>
          </ac:spMkLst>
        </pc:spChg>
        <pc:spChg chg="add del mod">
          <ac:chgData name="Steven Beales" userId="eaff2785-b27c-4813-b8df-1f232dab874f" providerId="ADAL" clId="{7144E91B-86C6-413D-B71A-DF17FE46B065}" dt="2021-06-29T03:46:47.514" v="110"/>
          <ac:spMkLst>
            <pc:docMk/>
            <pc:sldMk cId="87526058" sldId="7816"/>
            <ac:spMk id="5" creationId="{7F714693-5D4C-4C82-B252-052DA6709CA4}"/>
          </ac:spMkLst>
        </pc:spChg>
      </pc:sldChg>
      <pc:sldChg chg="addSp modSp mod">
        <pc:chgData name="Steven Beales" userId="eaff2785-b27c-4813-b8df-1f232dab874f" providerId="ADAL" clId="{7144E91B-86C6-413D-B71A-DF17FE46B065}" dt="2021-06-30T02:23:17.733" v="930" actId="9405"/>
        <pc:sldMkLst>
          <pc:docMk/>
          <pc:sldMk cId="1109518103" sldId="7817"/>
        </pc:sldMkLst>
        <pc:spChg chg="mod">
          <ac:chgData name="Steven Beales" userId="eaff2785-b27c-4813-b8df-1f232dab874f" providerId="ADAL" clId="{7144E91B-86C6-413D-B71A-DF17FE46B065}" dt="2021-06-29T21:58:07.372" v="925" actId="255"/>
          <ac:spMkLst>
            <pc:docMk/>
            <pc:sldMk cId="1109518103" sldId="7817"/>
            <ac:spMk id="3" creationId="{A9990904-A094-4D54-B7FF-AE73A4137157}"/>
          </ac:spMkLst>
        </pc:spChg>
        <pc:picChg chg="add mod">
          <ac:chgData name="Steven Beales" userId="eaff2785-b27c-4813-b8df-1f232dab874f" providerId="ADAL" clId="{7144E91B-86C6-413D-B71A-DF17FE46B065}" dt="2021-06-29T21:59:32.608" v="927" actId="1076"/>
          <ac:picMkLst>
            <pc:docMk/>
            <pc:sldMk cId="1109518103" sldId="7817"/>
            <ac:picMk id="5" creationId="{99DB672B-98EB-4657-A53B-E10357658C92}"/>
          </ac:picMkLst>
        </pc:picChg>
        <pc:inkChg chg="add">
          <ac:chgData name="Steven Beales" userId="eaff2785-b27c-4813-b8df-1f232dab874f" providerId="ADAL" clId="{7144E91B-86C6-413D-B71A-DF17FE46B065}" dt="2021-06-30T02:23:07.563" v="928" actId="9405"/>
          <ac:inkMkLst>
            <pc:docMk/>
            <pc:sldMk cId="1109518103" sldId="7817"/>
            <ac:inkMk id="6" creationId="{0F891F01-1E7F-4E2A-A265-315A504FD529}"/>
          </ac:inkMkLst>
        </pc:inkChg>
        <pc:inkChg chg="add">
          <ac:chgData name="Steven Beales" userId="eaff2785-b27c-4813-b8df-1f232dab874f" providerId="ADAL" clId="{7144E91B-86C6-413D-B71A-DF17FE46B065}" dt="2021-06-30T02:23:16.873" v="929" actId="9405"/>
          <ac:inkMkLst>
            <pc:docMk/>
            <pc:sldMk cId="1109518103" sldId="7817"/>
            <ac:inkMk id="7" creationId="{376B1B6D-43AD-445C-AED3-AF43C287432C}"/>
          </ac:inkMkLst>
        </pc:inkChg>
        <pc:inkChg chg="add">
          <ac:chgData name="Steven Beales" userId="eaff2785-b27c-4813-b8df-1f232dab874f" providerId="ADAL" clId="{7144E91B-86C6-413D-B71A-DF17FE46B065}" dt="2021-06-30T02:23:17.733" v="930" actId="9405"/>
          <ac:inkMkLst>
            <pc:docMk/>
            <pc:sldMk cId="1109518103" sldId="7817"/>
            <ac:inkMk id="8" creationId="{B8243C1F-8192-4363-83D7-AB3D676481EA}"/>
          </ac:inkMkLst>
        </pc:inkChg>
      </pc:sldChg>
      <pc:sldChg chg="modSp add del mod">
        <pc:chgData name="Steven Beales" userId="eaff2785-b27c-4813-b8df-1f232dab874f" providerId="ADAL" clId="{7144E91B-86C6-413D-B71A-DF17FE46B065}" dt="2021-06-29T19:04:12.603" v="635" actId="255"/>
        <pc:sldMkLst>
          <pc:docMk/>
          <pc:sldMk cId="1827864293" sldId="7818"/>
        </pc:sldMkLst>
        <pc:spChg chg="mod">
          <ac:chgData name="Steven Beales" userId="eaff2785-b27c-4813-b8df-1f232dab874f" providerId="ADAL" clId="{7144E91B-86C6-413D-B71A-DF17FE46B065}" dt="2021-06-29T19:04:12.603" v="635" actId="255"/>
          <ac:spMkLst>
            <pc:docMk/>
            <pc:sldMk cId="1827864293" sldId="7818"/>
            <ac:spMk id="3" creationId="{8F9CA89E-BE1D-4485-B161-924A7CAB3D13}"/>
          </ac:spMkLst>
        </pc:spChg>
      </pc:sldChg>
      <pc:sldChg chg="modSp add del mod">
        <pc:chgData name="Steven Beales" userId="eaff2785-b27c-4813-b8df-1f232dab874f" providerId="ADAL" clId="{7144E91B-86C6-413D-B71A-DF17FE46B065}" dt="2021-06-29T18:50:46.130" v="528" actId="47"/>
        <pc:sldMkLst>
          <pc:docMk/>
          <pc:sldMk cId="366281914" sldId="7819"/>
        </pc:sldMkLst>
        <pc:spChg chg="mod">
          <ac:chgData name="Steven Beales" userId="eaff2785-b27c-4813-b8df-1f232dab874f" providerId="ADAL" clId="{7144E91B-86C6-413D-B71A-DF17FE46B065}" dt="2021-06-29T04:23:16.483" v="123"/>
          <ac:spMkLst>
            <pc:docMk/>
            <pc:sldMk cId="366281914" sldId="7819"/>
            <ac:spMk id="2" creationId="{A6C41781-3FB8-9E4E-A74C-85CA11F15012}"/>
          </ac:spMkLst>
        </pc:spChg>
        <pc:spChg chg="mod">
          <ac:chgData name="Steven Beales" userId="eaff2785-b27c-4813-b8df-1f232dab874f" providerId="ADAL" clId="{7144E91B-86C6-413D-B71A-DF17FE46B065}" dt="2021-06-29T04:21:45.536" v="117" actId="27636"/>
          <ac:spMkLst>
            <pc:docMk/>
            <pc:sldMk cId="366281914" sldId="7819"/>
            <ac:spMk id="3" creationId="{9F44401C-158C-FF41-8B64-D66F382FF5AF}"/>
          </ac:spMkLst>
        </pc:spChg>
      </pc:sldChg>
      <pc:sldChg chg="modSp add mod ord">
        <pc:chgData name="Steven Beales" userId="eaff2785-b27c-4813-b8df-1f232dab874f" providerId="ADAL" clId="{7144E91B-86C6-413D-B71A-DF17FE46B065}" dt="2021-07-01T01:02:27.959" v="1582"/>
        <pc:sldMkLst>
          <pc:docMk/>
          <pc:sldMk cId="3127616132" sldId="7820"/>
        </pc:sldMkLst>
        <pc:spChg chg="mod">
          <ac:chgData name="Steven Beales" userId="eaff2785-b27c-4813-b8df-1f232dab874f" providerId="ADAL" clId="{7144E91B-86C6-413D-B71A-DF17FE46B065}" dt="2021-06-29T17:33:37.319" v="478" actId="255"/>
          <ac:spMkLst>
            <pc:docMk/>
            <pc:sldMk cId="3127616132" sldId="7820"/>
            <ac:spMk id="3" creationId="{8F9CA89E-BE1D-4485-B161-924A7CAB3D13}"/>
          </ac:spMkLst>
        </pc:spChg>
      </pc:sldChg>
      <pc:sldChg chg="new del">
        <pc:chgData name="Steven Beales" userId="eaff2785-b27c-4813-b8df-1f232dab874f" providerId="ADAL" clId="{7144E91B-86C6-413D-B71A-DF17FE46B065}" dt="2021-06-29T17:02:13.539" v="129" actId="47"/>
        <pc:sldMkLst>
          <pc:docMk/>
          <pc:sldMk cId="1756380089" sldId="7821"/>
        </pc:sldMkLst>
      </pc:sldChg>
      <pc:sldChg chg="delSp add del mod ord">
        <pc:chgData name="Steven Beales" userId="eaff2785-b27c-4813-b8df-1f232dab874f" providerId="ADAL" clId="{7144E91B-86C6-413D-B71A-DF17FE46B065}" dt="2021-06-29T17:05:30.400" v="149" actId="47"/>
        <pc:sldMkLst>
          <pc:docMk/>
          <pc:sldMk cId="2402256130" sldId="7821"/>
        </pc:sldMkLst>
        <pc:picChg chg="del">
          <ac:chgData name="Steven Beales" userId="eaff2785-b27c-4813-b8df-1f232dab874f" providerId="ADAL" clId="{7144E91B-86C6-413D-B71A-DF17FE46B065}" dt="2021-06-29T17:05:14.220" v="145" actId="478"/>
          <ac:picMkLst>
            <pc:docMk/>
            <pc:sldMk cId="2402256130" sldId="7821"/>
            <ac:picMk id="4" creationId="{A1EFB5BC-1726-4D87-814E-3203F7546C32}"/>
          </ac:picMkLst>
        </pc:picChg>
      </pc:sldChg>
      <pc:sldChg chg="addSp delSp modSp add del mod">
        <pc:chgData name="Steven Beales" userId="eaff2785-b27c-4813-b8df-1f232dab874f" providerId="ADAL" clId="{7144E91B-86C6-413D-B71A-DF17FE46B065}" dt="2021-06-29T17:05:00.050" v="141" actId="47"/>
        <pc:sldMkLst>
          <pc:docMk/>
          <pc:sldMk cId="3358547685" sldId="7821"/>
        </pc:sldMkLst>
        <pc:picChg chg="del">
          <ac:chgData name="Steven Beales" userId="eaff2785-b27c-4813-b8df-1f232dab874f" providerId="ADAL" clId="{7144E91B-86C6-413D-B71A-DF17FE46B065}" dt="2021-06-29T17:02:27.534" v="131" actId="478"/>
          <ac:picMkLst>
            <pc:docMk/>
            <pc:sldMk cId="3358547685" sldId="7821"/>
            <ac:picMk id="4" creationId="{A1EFB5BC-1726-4D87-814E-3203F7546C32}"/>
          </ac:picMkLst>
        </pc:picChg>
        <pc:picChg chg="add del mod">
          <ac:chgData name="Steven Beales" userId="eaff2785-b27c-4813-b8df-1f232dab874f" providerId="ADAL" clId="{7144E91B-86C6-413D-B71A-DF17FE46B065}" dt="2021-06-29T17:04:35.502" v="139" actId="21"/>
          <ac:picMkLst>
            <pc:docMk/>
            <pc:sldMk cId="3358547685" sldId="7821"/>
            <ac:picMk id="6" creationId="{BF51FFEF-9585-4341-8D56-F29A61628D37}"/>
          </ac:picMkLst>
        </pc:picChg>
      </pc:sldChg>
      <pc:sldChg chg="addSp delSp modSp add del mod">
        <pc:chgData name="Steven Beales" userId="eaff2785-b27c-4813-b8df-1f232dab874f" providerId="ADAL" clId="{7144E91B-86C6-413D-B71A-DF17FE46B065}" dt="2021-06-29T18:58:42.780" v="613" actId="20577"/>
        <pc:sldMkLst>
          <pc:docMk/>
          <pc:sldMk cId="2198828041" sldId="7822"/>
        </pc:sldMkLst>
        <pc:spChg chg="mod">
          <ac:chgData name="Steven Beales" userId="eaff2785-b27c-4813-b8df-1f232dab874f" providerId="ADAL" clId="{7144E91B-86C6-413D-B71A-DF17FE46B065}" dt="2021-06-29T18:58:42.780" v="613" actId="20577"/>
          <ac:spMkLst>
            <pc:docMk/>
            <pc:sldMk cId="2198828041" sldId="7822"/>
            <ac:spMk id="2" creationId="{A6C41781-3FB8-9E4E-A74C-85CA11F15012}"/>
          </ac:spMkLst>
        </pc:spChg>
        <pc:spChg chg="mod">
          <ac:chgData name="Steven Beales" userId="eaff2785-b27c-4813-b8df-1f232dab874f" providerId="ADAL" clId="{7144E91B-86C6-413D-B71A-DF17FE46B065}" dt="2021-06-29T17:28:08.281" v="332" actId="20577"/>
          <ac:spMkLst>
            <pc:docMk/>
            <pc:sldMk cId="2198828041" sldId="7822"/>
            <ac:spMk id="3" creationId="{9F44401C-158C-FF41-8B64-D66F382FF5AF}"/>
          </ac:spMkLst>
        </pc:spChg>
        <pc:picChg chg="del">
          <ac:chgData name="Steven Beales" userId="eaff2785-b27c-4813-b8df-1f232dab874f" providerId="ADAL" clId="{7144E91B-86C6-413D-B71A-DF17FE46B065}" dt="2021-06-29T17:05:38.605" v="150" actId="478"/>
          <ac:picMkLst>
            <pc:docMk/>
            <pc:sldMk cId="2198828041" sldId="7822"/>
            <ac:picMk id="4" creationId="{A1EFB5BC-1726-4D87-814E-3203F7546C32}"/>
          </ac:picMkLst>
        </pc:picChg>
        <pc:picChg chg="add mod">
          <ac:chgData name="Steven Beales" userId="eaff2785-b27c-4813-b8df-1f232dab874f" providerId="ADAL" clId="{7144E91B-86C6-413D-B71A-DF17FE46B065}" dt="2021-06-29T17:30:14.220" v="422" actId="1076"/>
          <ac:picMkLst>
            <pc:docMk/>
            <pc:sldMk cId="2198828041" sldId="7822"/>
            <ac:picMk id="6" creationId="{89CE076A-9D24-4E25-9AFF-D78931C6C220}"/>
          </ac:picMkLst>
        </pc:picChg>
      </pc:sldChg>
      <pc:sldChg chg="modSp add del mod">
        <pc:chgData name="Steven Beales" userId="eaff2785-b27c-4813-b8df-1f232dab874f" providerId="ADAL" clId="{7144E91B-86C6-413D-B71A-DF17FE46B065}" dt="2021-06-29T17:04:56.524" v="140" actId="47"/>
        <pc:sldMkLst>
          <pc:docMk/>
          <pc:sldMk cId="2506475194" sldId="7822"/>
        </pc:sldMkLst>
        <pc:spChg chg="mod">
          <ac:chgData name="Steven Beales" userId="eaff2785-b27c-4813-b8df-1f232dab874f" providerId="ADAL" clId="{7144E91B-86C6-413D-B71A-DF17FE46B065}" dt="2021-06-29T17:04:27.163" v="138"/>
          <ac:spMkLst>
            <pc:docMk/>
            <pc:sldMk cId="2506475194" sldId="7822"/>
            <ac:spMk id="3" creationId="{5AFA13FA-80D2-47B1-90CF-DFD27322D76C}"/>
          </ac:spMkLst>
        </pc:spChg>
      </pc:sldChg>
      <pc:sldChg chg="addSp delSp modSp add mod">
        <pc:chgData name="Steven Beales" userId="eaff2785-b27c-4813-b8df-1f232dab874f" providerId="ADAL" clId="{7144E91B-86C6-413D-B71A-DF17FE46B065}" dt="2021-06-30T02:24:39.918" v="1067" actId="20577"/>
        <pc:sldMkLst>
          <pc:docMk/>
          <pc:sldMk cId="3178344665" sldId="7823"/>
        </pc:sldMkLst>
        <pc:spChg chg="mod">
          <ac:chgData name="Steven Beales" userId="eaff2785-b27c-4813-b8df-1f232dab874f" providerId="ADAL" clId="{7144E91B-86C6-413D-B71A-DF17FE46B065}" dt="2021-06-30T02:24:39.918" v="1067" actId="20577"/>
          <ac:spMkLst>
            <pc:docMk/>
            <pc:sldMk cId="3178344665" sldId="7823"/>
            <ac:spMk id="2" creationId="{A6C41781-3FB8-9E4E-A74C-85CA11F15012}"/>
          </ac:spMkLst>
        </pc:spChg>
        <pc:spChg chg="mod">
          <ac:chgData name="Steven Beales" userId="eaff2785-b27c-4813-b8df-1f232dab874f" providerId="ADAL" clId="{7144E91B-86C6-413D-B71A-DF17FE46B065}" dt="2021-06-29T21:52:28.206" v="643" actId="20577"/>
          <ac:spMkLst>
            <pc:docMk/>
            <pc:sldMk cId="3178344665" sldId="7823"/>
            <ac:spMk id="3" creationId="{9F44401C-158C-FF41-8B64-D66F382FF5AF}"/>
          </ac:spMkLst>
        </pc:spChg>
        <pc:spChg chg="add del mod">
          <ac:chgData name="Steven Beales" userId="eaff2785-b27c-4813-b8df-1f232dab874f" providerId="ADAL" clId="{7144E91B-86C6-413D-B71A-DF17FE46B065}" dt="2021-06-29T18:49:53.096" v="515" actId="478"/>
          <ac:spMkLst>
            <pc:docMk/>
            <pc:sldMk cId="3178344665" sldId="7823"/>
            <ac:spMk id="7" creationId="{C300AA08-2CD8-4E4E-9394-2C812376E03B}"/>
          </ac:spMkLst>
        </pc:spChg>
        <pc:picChg chg="del">
          <ac:chgData name="Steven Beales" userId="eaff2785-b27c-4813-b8df-1f232dab874f" providerId="ADAL" clId="{7144E91B-86C6-413D-B71A-DF17FE46B065}" dt="2021-06-29T18:49:55.520" v="516" actId="478"/>
          <ac:picMkLst>
            <pc:docMk/>
            <pc:sldMk cId="3178344665" sldId="7823"/>
            <ac:picMk id="6" creationId="{89CE076A-9D24-4E25-9AFF-D78931C6C220}"/>
          </ac:picMkLst>
        </pc:picChg>
        <pc:picChg chg="add del mod">
          <ac:chgData name="Steven Beales" userId="eaff2785-b27c-4813-b8df-1f232dab874f" providerId="ADAL" clId="{7144E91B-86C6-413D-B71A-DF17FE46B065}" dt="2021-06-29T21:52:40.470" v="644" actId="478"/>
          <ac:picMkLst>
            <pc:docMk/>
            <pc:sldMk cId="3178344665" sldId="7823"/>
            <ac:picMk id="8" creationId="{B9B32688-CE2F-43B0-843E-A4555D6B6E77}"/>
          </ac:picMkLst>
        </pc:picChg>
        <pc:picChg chg="add mod">
          <ac:chgData name="Steven Beales" userId="eaff2785-b27c-4813-b8df-1f232dab874f" providerId="ADAL" clId="{7144E91B-86C6-413D-B71A-DF17FE46B065}" dt="2021-06-29T21:56:10.074" v="918" actId="1076"/>
          <ac:picMkLst>
            <pc:docMk/>
            <pc:sldMk cId="3178344665" sldId="7823"/>
            <ac:picMk id="9" creationId="{F4FEE54E-EA6B-45A3-91F1-BB48352A26AE}"/>
          </ac:picMkLst>
        </pc:picChg>
      </pc:sldChg>
      <pc:sldChg chg="modSp add del mod">
        <pc:chgData name="Steven Beales" userId="eaff2785-b27c-4813-b8df-1f232dab874f" providerId="ADAL" clId="{7144E91B-86C6-413D-B71A-DF17FE46B065}" dt="2021-06-29T18:56:52.999" v="560"/>
        <pc:sldMkLst>
          <pc:docMk/>
          <pc:sldMk cId="226178883" sldId="7824"/>
        </pc:sldMkLst>
        <pc:spChg chg="mod">
          <ac:chgData name="Steven Beales" userId="eaff2785-b27c-4813-b8df-1f232dab874f" providerId="ADAL" clId="{7144E91B-86C6-413D-B71A-DF17FE46B065}" dt="2021-06-29T18:56:52.999" v="560"/>
          <ac:spMkLst>
            <pc:docMk/>
            <pc:sldMk cId="226178883" sldId="7824"/>
            <ac:spMk id="3" creationId="{9F44401C-158C-FF41-8B64-D66F382FF5AF}"/>
          </ac:spMkLst>
        </pc:spChg>
      </pc:sldChg>
      <pc:sldChg chg="modSp del mod">
        <pc:chgData name="Steven Beales" userId="eaff2785-b27c-4813-b8df-1f232dab874f" providerId="ADAL" clId="{7144E91B-86C6-413D-B71A-DF17FE46B065}" dt="2021-06-29T18:57:34.419" v="574" actId="47"/>
        <pc:sldMkLst>
          <pc:docMk/>
          <pc:sldMk cId="491323915" sldId="7824"/>
        </pc:sldMkLst>
        <pc:spChg chg="mod">
          <ac:chgData name="Steven Beales" userId="eaff2785-b27c-4813-b8df-1f232dab874f" providerId="ADAL" clId="{7144E91B-86C6-413D-B71A-DF17FE46B065}" dt="2021-06-29T18:57:30.200" v="573" actId="20577"/>
          <ac:spMkLst>
            <pc:docMk/>
            <pc:sldMk cId="491323915" sldId="7824"/>
            <ac:spMk id="3" creationId="{9F44401C-158C-FF41-8B64-D66F382FF5AF}"/>
          </ac:spMkLst>
        </pc:spChg>
      </pc:sldChg>
      <pc:sldChg chg="modSp add del mod ord">
        <pc:chgData name="Steven Beales" userId="eaff2785-b27c-4813-b8df-1f232dab874f" providerId="ADAL" clId="{7144E91B-86C6-413D-B71A-DF17FE46B065}" dt="2021-07-01T16:24:12.494" v="2024" actId="47"/>
        <pc:sldMkLst>
          <pc:docMk/>
          <pc:sldMk cId="866362170" sldId="7824"/>
        </pc:sldMkLst>
        <pc:spChg chg="mod">
          <ac:chgData name="Steven Beales" userId="eaff2785-b27c-4813-b8df-1f232dab874f" providerId="ADAL" clId="{7144E91B-86C6-413D-B71A-DF17FE46B065}" dt="2021-06-29T19:01:42.045" v="629" actId="20577"/>
          <ac:spMkLst>
            <pc:docMk/>
            <pc:sldMk cId="866362170" sldId="7824"/>
            <ac:spMk id="2" creationId="{A6C41781-3FB8-9E4E-A74C-85CA11F15012}"/>
          </ac:spMkLst>
        </pc:spChg>
        <pc:spChg chg="mod">
          <ac:chgData name="Steven Beales" userId="eaff2785-b27c-4813-b8df-1f232dab874f" providerId="ADAL" clId="{7144E91B-86C6-413D-B71A-DF17FE46B065}" dt="2021-06-29T18:57:56.996" v="583" actId="20577"/>
          <ac:spMkLst>
            <pc:docMk/>
            <pc:sldMk cId="866362170" sldId="7824"/>
            <ac:spMk id="3" creationId="{9F44401C-158C-FF41-8B64-D66F382FF5AF}"/>
          </ac:spMkLst>
        </pc:spChg>
        <pc:picChg chg="mod">
          <ac:chgData name="Steven Beales" userId="eaff2785-b27c-4813-b8df-1f232dab874f" providerId="ADAL" clId="{7144E91B-86C6-413D-B71A-DF17FE46B065}" dt="2021-06-29T19:01:47.386" v="630" actId="1076"/>
          <ac:picMkLst>
            <pc:docMk/>
            <pc:sldMk cId="866362170" sldId="7824"/>
            <ac:picMk id="6" creationId="{89CE076A-9D24-4E25-9AFF-D78931C6C220}"/>
          </ac:picMkLst>
        </pc:picChg>
      </pc:sldChg>
      <pc:sldChg chg="modSp add mod ord">
        <pc:chgData name="Steven Beales" userId="eaff2785-b27c-4813-b8df-1f232dab874f" providerId="ADAL" clId="{7144E91B-86C6-413D-B71A-DF17FE46B065}" dt="2021-07-01T01:06:28.539" v="1613" actId="255"/>
        <pc:sldMkLst>
          <pc:docMk/>
          <pc:sldMk cId="2383146785" sldId="7825"/>
        </pc:sldMkLst>
        <pc:spChg chg="mod">
          <ac:chgData name="Steven Beales" userId="eaff2785-b27c-4813-b8df-1f232dab874f" providerId="ADAL" clId="{7144E91B-86C6-413D-B71A-DF17FE46B065}" dt="2021-07-01T01:06:28.539" v="1613" actId="255"/>
          <ac:spMkLst>
            <pc:docMk/>
            <pc:sldMk cId="2383146785" sldId="7825"/>
            <ac:spMk id="2" creationId="{A6C41781-3FB8-9E4E-A74C-85CA11F15012}"/>
          </ac:spMkLst>
        </pc:spChg>
      </pc:sldChg>
      <pc:sldChg chg="modSp add mod">
        <pc:chgData name="Steven Beales" userId="eaff2785-b27c-4813-b8df-1f232dab874f" providerId="ADAL" clId="{7144E91B-86C6-413D-B71A-DF17FE46B065}" dt="2021-06-30T18:46:38.261" v="1421" actId="20577"/>
        <pc:sldMkLst>
          <pc:docMk/>
          <pc:sldMk cId="749961307" sldId="7826"/>
        </pc:sldMkLst>
        <pc:spChg chg="mod">
          <ac:chgData name="Steven Beales" userId="eaff2785-b27c-4813-b8df-1f232dab874f" providerId="ADAL" clId="{7144E91B-86C6-413D-B71A-DF17FE46B065}" dt="2021-06-30T18:46:38.261" v="1421" actId="20577"/>
          <ac:spMkLst>
            <pc:docMk/>
            <pc:sldMk cId="749961307" sldId="7826"/>
            <ac:spMk id="3" creationId="{A9990904-A094-4D54-B7FF-AE73A4137157}"/>
          </ac:spMkLst>
        </pc:spChg>
      </pc:sldChg>
      <pc:sldChg chg="addSp delSp modSp add mod">
        <pc:chgData name="Steven Beales" userId="eaff2785-b27c-4813-b8df-1f232dab874f" providerId="ADAL" clId="{7144E91B-86C6-413D-B71A-DF17FE46B065}" dt="2021-07-01T01:06:49.109" v="1615" actId="255"/>
        <pc:sldMkLst>
          <pc:docMk/>
          <pc:sldMk cId="3009050348" sldId="7827"/>
        </pc:sldMkLst>
        <pc:spChg chg="mod">
          <ac:chgData name="Steven Beales" userId="eaff2785-b27c-4813-b8df-1f232dab874f" providerId="ADAL" clId="{7144E91B-86C6-413D-B71A-DF17FE46B065}" dt="2021-07-01T01:06:49.109" v="1615" actId="255"/>
          <ac:spMkLst>
            <pc:docMk/>
            <pc:sldMk cId="3009050348" sldId="7827"/>
            <ac:spMk id="2" creationId="{155162EE-6E46-4393-8FA5-B6532165C96F}"/>
          </ac:spMkLst>
        </pc:spChg>
        <pc:spChg chg="mod">
          <ac:chgData name="Steven Beales" userId="eaff2785-b27c-4813-b8df-1f232dab874f" providerId="ADAL" clId="{7144E91B-86C6-413D-B71A-DF17FE46B065}" dt="2021-06-30T03:07:35.129" v="1157" actId="20577"/>
          <ac:spMkLst>
            <pc:docMk/>
            <pc:sldMk cId="3009050348" sldId="7827"/>
            <ac:spMk id="3" creationId="{5AFA13FA-80D2-47B1-90CF-DFD27322D76C}"/>
          </ac:spMkLst>
        </pc:spChg>
        <pc:grpChg chg="del mod">
          <ac:chgData name="Steven Beales" userId="eaff2785-b27c-4813-b8df-1f232dab874f" providerId="ADAL" clId="{7144E91B-86C6-413D-B71A-DF17FE46B065}" dt="2021-06-30T03:03:52.694" v="1095"/>
          <ac:grpSpMkLst>
            <pc:docMk/>
            <pc:sldMk cId="3009050348" sldId="7827"/>
            <ac:grpSpMk id="9" creationId="{D2A07091-FA2D-45D5-98A8-90AA29D64283}"/>
          </ac:grpSpMkLst>
        </pc:grpChg>
        <pc:picChg chg="mod">
          <ac:chgData name="Steven Beales" userId="eaff2785-b27c-4813-b8df-1f232dab874f" providerId="ADAL" clId="{7144E91B-86C6-413D-B71A-DF17FE46B065}" dt="2021-06-30T03:05:45.279" v="1137" actId="1076"/>
          <ac:picMkLst>
            <pc:docMk/>
            <pc:sldMk cId="3009050348" sldId="7827"/>
            <ac:picMk id="5" creationId="{978E6668-6B12-403F-8E0F-6E318D359492}"/>
          </ac:picMkLst>
        </pc:picChg>
        <pc:inkChg chg="add del mod">
          <ac:chgData name="Steven Beales" userId="eaff2785-b27c-4813-b8df-1f232dab874f" providerId="ADAL" clId="{7144E91B-86C6-413D-B71A-DF17FE46B065}" dt="2021-06-30T03:03:52.692" v="1094"/>
          <ac:inkMkLst>
            <pc:docMk/>
            <pc:sldMk cId="3009050348" sldId="7827"/>
            <ac:inkMk id="4" creationId="{99D3A7B5-010B-4DAB-9F26-70EF4302CECF}"/>
          </ac:inkMkLst>
        </pc:inkChg>
        <pc:inkChg chg="add del mod">
          <ac:chgData name="Steven Beales" userId="eaff2785-b27c-4813-b8df-1f232dab874f" providerId="ADAL" clId="{7144E91B-86C6-413D-B71A-DF17FE46B065}" dt="2021-06-30T03:03:53.639" v="1096"/>
          <ac:inkMkLst>
            <pc:docMk/>
            <pc:sldMk cId="3009050348" sldId="7827"/>
            <ac:inkMk id="6" creationId="{D330DE7B-AD94-4CE5-A145-51160A6F3A42}"/>
          </ac:inkMkLst>
        </pc:inkChg>
        <pc:inkChg chg="add del mod">
          <ac:chgData name="Steven Beales" userId="eaff2785-b27c-4813-b8df-1f232dab874f" providerId="ADAL" clId="{7144E91B-86C6-413D-B71A-DF17FE46B065}" dt="2021-06-30T03:07:56.433" v="1159"/>
          <ac:inkMkLst>
            <pc:docMk/>
            <pc:sldMk cId="3009050348" sldId="7827"/>
            <ac:inkMk id="7" creationId="{70635A2B-D093-4BA4-BD48-C7C60D88C8D6}"/>
          </ac:inkMkLst>
        </pc:inkChg>
        <pc:inkChg chg="add del mod">
          <ac:chgData name="Steven Beales" userId="eaff2785-b27c-4813-b8df-1f232dab874f" providerId="ADAL" clId="{7144E91B-86C6-413D-B71A-DF17FE46B065}" dt="2021-06-30T03:03:52.694" v="1095"/>
          <ac:inkMkLst>
            <pc:docMk/>
            <pc:sldMk cId="3009050348" sldId="7827"/>
            <ac:inkMk id="8" creationId="{91208C1E-E735-4FCC-A047-8BFF676D9575}"/>
          </ac:inkMkLst>
        </pc:inkChg>
      </pc:sldChg>
      <pc:sldChg chg="addSp delSp modSp add mod ord">
        <pc:chgData name="Steven Beales" userId="eaff2785-b27c-4813-b8df-1f232dab874f" providerId="ADAL" clId="{7144E91B-86C6-413D-B71A-DF17FE46B065}" dt="2021-06-30T03:12:26.326" v="1269" actId="20577"/>
        <pc:sldMkLst>
          <pc:docMk/>
          <pc:sldMk cId="3086887047" sldId="7828"/>
        </pc:sldMkLst>
        <pc:spChg chg="mod">
          <ac:chgData name="Steven Beales" userId="eaff2785-b27c-4813-b8df-1f232dab874f" providerId="ADAL" clId="{7144E91B-86C6-413D-B71A-DF17FE46B065}" dt="2021-06-30T03:12:26.326" v="1269" actId="20577"/>
          <ac:spMkLst>
            <pc:docMk/>
            <pc:sldMk cId="3086887047" sldId="7828"/>
            <ac:spMk id="2" creationId="{A6C41781-3FB8-9E4E-A74C-85CA11F15012}"/>
          </ac:spMkLst>
        </pc:spChg>
        <pc:spChg chg="mod">
          <ac:chgData name="Steven Beales" userId="eaff2785-b27c-4813-b8df-1f232dab874f" providerId="ADAL" clId="{7144E91B-86C6-413D-B71A-DF17FE46B065}" dt="2021-06-30T03:11:51.019" v="1198" actId="20577"/>
          <ac:spMkLst>
            <pc:docMk/>
            <pc:sldMk cId="3086887047" sldId="7828"/>
            <ac:spMk id="3" creationId="{9F44401C-158C-FF41-8B64-D66F382FF5AF}"/>
          </ac:spMkLst>
        </pc:spChg>
        <pc:grpChg chg="mod">
          <ac:chgData name="Steven Beales" userId="eaff2785-b27c-4813-b8df-1f232dab874f" providerId="ADAL" clId="{7144E91B-86C6-413D-B71A-DF17FE46B065}" dt="2021-06-30T03:11:13.638" v="1172"/>
          <ac:grpSpMkLst>
            <pc:docMk/>
            <pc:sldMk cId="3086887047" sldId="7828"/>
            <ac:grpSpMk id="12" creationId="{3E1C6F4E-E727-4D5F-8CDD-2B0C99E8F58D}"/>
          </ac:grpSpMkLst>
        </pc:grpChg>
        <pc:inkChg chg="add del">
          <ac:chgData name="Steven Beales" userId="eaff2785-b27c-4813-b8df-1f232dab874f" providerId="ADAL" clId="{7144E91B-86C6-413D-B71A-DF17FE46B065}" dt="2021-06-30T03:11:33.504" v="1180"/>
          <ac:inkMkLst>
            <pc:docMk/>
            <pc:sldMk cId="3086887047" sldId="7828"/>
            <ac:inkMk id="4" creationId="{E30C49D7-7FC6-4371-B6C3-5C7EC535B07D}"/>
          </ac:inkMkLst>
        </pc:inkChg>
        <pc:inkChg chg="add del">
          <ac:chgData name="Steven Beales" userId="eaff2785-b27c-4813-b8df-1f232dab874f" providerId="ADAL" clId="{7144E91B-86C6-413D-B71A-DF17FE46B065}" dt="2021-06-30T03:11:33.501" v="1179"/>
          <ac:inkMkLst>
            <pc:docMk/>
            <pc:sldMk cId="3086887047" sldId="7828"/>
            <ac:inkMk id="5" creationId="{2516B516-DC07-4FAE-9F4C-CCD62D0D66EC}"/>
          </ac:inkMkLst>
        </pc:inkChg>
        <pc:inkChg chg="add del">
          <ac:chgData name="Steven Beales" userId="eaff2785-b27c-4813-b8df-1f232dab874f" providerId="ADAL" clId="{7144E91B-86C6-413D-B71A-DF17FE46B065}" dt="2021-06-30T03:11:33.505" v="1181"/>
          <ac:inkMkLst>
            <pc:docMk/>
            <pc:sldMk cId="3086887047" sldId="7828"/>
            <ac:inkMk id="6" creationId="{A7E11247-C99D-44AD-BFEE-A672AEEA259B}"/>
          </ac:inkMkLst>
        </pc:inkChg>
        <pc:inkChg chg="add del mod">
          <ac:chgData name="Steven Beales" userId="eaff2785-b27c-4813-b8df-1f232dab874f" providerId="ADAL" clId="{7144E91B-86C6-413D-B71A-DF17FE46B065}" dt="2021-06-30T03:11:15.221" v="1175" actId="9405"/>
          <ac:inkMkLst>
            <pc:docMk/>
            <pc:sldMk cId="3086887047" sldId="7828"/>
            <ac:inkMk id="7" creationId="{747E1991-3A9B-4D64-AD04-85BE73BFA3F2}"/>
          </ac:inkMkLst>
        </pc:inkChg>
        <pc:inkChg chg="add del mod">
          <ac:chgData name="Steven Beales" userId="eaff2785-b27c-4813-b8df-1f232dab874f" providerId="ADAL" clId="{7144E91B-86C6-413D-B71A-DF17FE46B065}" dt="2021-06-30T03:11:14.673" v="1174" actId="9405"/>
          <ac:inkMkLst>
            <pc:docMk/>
            <pc:sldMk cId="3086887047" sldId="7828"/>
            <ac:inkMk id="8" creationId="{28C5D7F1-3199-4E8C-A553-7F6836960735}"/>
          </ac:inkMkLst>
        </pc:inkChg>
        <pc:inkChg chg="add del mod">
          <ac:chgData name="Steven Beales" userId="eaff2785-b27c-4813-b8df-1f232dab874f" providerId="ADAL" clId="{7144E91B-86C6-413D-B71A-DF17FE46B065}" dt="2021-06-30T03:11:14.226" v="1173" actId="9405"/>
          <ac:inkMkLst>
            <pc:docMk/>
            <pc:sldMk cId="3086887047" sldId="7828"/>
            <ac:inkMk id="10" creationId="{8EFF5D1F-BF2B-4A04-B3AB-7A050ECDD011}"/>
          </ac:inkMkLst>
        </pc:inkChg>
        <pc:inkChg chg="add del mod">
          <ac:chgData name="Steven Beales" userId="eaff2785-b27c-4813-b8df-1f232dab874f" providerId="ADAL" clId="{7144E91B-86C6-413D-B71A-DF17FE46B065}" dt="2021-06-30T03:11:13.638" v="1172"/>
          <ac:inkMkLst>
            <pc:docMk/>
            <pc:sldMk cId="3086887047" sldId="7828"/>
            <ac:inkMk id="11" creationId="{A8DD50F9-C4AA-47E7-8930-FD755E5DD29C}"/>
          </ac:inkMkLst>
        </pc:inkChg>
      </pc:sldChg>
      <pc:sldChg chg="modSp new del mod">
        <pc:chgData name="Steven Beales" userId="eaff2785-b27c-4813-b8df-1f232dab874f" providerId="ADAL" clId="{7144E91B-86C6-413D-B71A-DF17FE46B065}" dt="2021-07-01T02:57:49.025" v="1999" actId="47"/>
        <pc:sldMkLst>
          <pc:docMk/>
          <pc:sldMk cId="3567388837" sldId="7829"/>
        </pc:sldMkLst>
        <pc:spChg chg="mod">
          <ac:chgData name="Steven Beales" userId="eaff2785-b27c-4813-b8df-1f232dab874f" providerId="ADAL" clId="{7144E91B-86C6-413D-B71A-DF17FE46B065}" dt="2021-07-01T01:08:40.929" v="1677" actId="21"/>
          <ac:spMkLst>
            <pc:docMk/>
            <pc:sldMk cId="3567388837" sldId="7829"/>
            <ac:spMk id="2" creationId="{B8D3B208-C0E9-4861-97A9-1656D1A1BF7F}"/>
          </ac:spMkLst>
        </pc:spChg>
      </pc:sldChg>
      <pc:sldChg chg="add">
        <pc:chgData name="Steven Beales" userId="eaff2785-b27c-4813-b8df-1f232dab874f" providerId="ADAL" clId="{7144E91B-86C6-413D-B71A-DF17FE46B065}" dt="2021-07-01T01:04:14.191" v="1604"/>
        <pc:sldMkLst>
          <pc:docMk/>
          <pc:sldMk cId="608130310" sldId="7830"/>
        </pc:sldMkLst>
      </pc:sldChg>
      <pc:sldChg chg="addSp delSp modSp add del mod">
        <pc:chgData name="Steven Beales" userId="eaff2785-b27c-4813-b8df-1f232dab874f" providerId="ADAL" clId="{7144E91B-86C6-413D-B71A-DF17FE46B065}" dt="2021-07-01T01:04:06.667" v="1603" actId="2696"/>
        <pc:sldMkLst>
          <pc:docMk/>
          <pc:sldMk cId="2386336523" sldId="7830"/>
        </pc:sldMkLst>
        <pc:spChg chg="mod">
          <ac:chgData name="Steven Beales" userId="eaff2785-b27c-4813-b8df-1f232dab874f" providerId="ADAL" clId="{7144E91B-86C6-413D-B71A-DF17FE46B065}" dt="2021-06-30T18:48:09.221" v="1422" actId="6549"/>
          <ac:spMkLst>
            <pc:docMk/>
            <pc:sldMk cId="2386336523" sldId="7830"/>
            <ac:spMk id="2" creationId="{A6C41781-3FB8-9E4E-A74C-85CA11F15012}"/>
          </ac:spMkLst>
        </pc:spChg>
        <pc:spChg chg="add del mod">
          <ac:chgData name="Steven Beales" userId="eaff2785-b27c-4813-b8df-1f232dab874f" providerId="ADAL" clId="{7144E91B-86C6-413D-B71A-DF17FE46B065}" dt="2021-07-01T01:03:53.427" v="1602" actId="20577"/>
          <ac:spMkLst>
            <pc:docMk/>
            <pc:sldMk cId="2386336523" sldId="7830"/>
            <ac:spMk id="3" creationId="{9F44401C-158C-FF41-8B64-D66F382FF5AF}"/>
          </ac:spMkLst>
        </pc:spChg>
        <pc:spChg chg="add del mod">
          <ac:chgData name="Steven Beales" userId="eaff2785-b27c-4813-b8df-1f232dab874f" providerId="ADAL" clId="{7144E91B-86C6-413D-B71A-DF17FE46B065}" dt="2021-06-30T14:29:04.798" v="1297" actId="478"/>
          <ac:spMkLst>
            <pc:docMk/>
            <pc:sldMk cId="2386336523" sldId="7830"/>
            <ac:spMk id="5" creationId="{5CB7A2FB-D2DB-4C8C-AE7C-B06933F79F11}"/>
          </ac:spMkLst>
        </pc:spChg>
        <pc:spChg chg="add mod">
          <ac:chgData name="Steven Beales" userId="eaff2785-b27c-4813-b8df-1f232dab874f" providerId="ADAL" clId="{7144E91B-86C6-413D-B71A-DF17FE46B065}" dt="2021-07-01T01:03:37.776" v="1591" actId="20577"/>
          <ac:spMkLst>
            <pc:docMk/>
            <pc:sldMk cId="2386336523" sldId="7830"/>
            <ac:spMk id="7" creationId="{185942F7-2610-4E39-A23B-29A1F5DB3DDF}"/>
          </ac:spMkLst>
        </pc:spChg>
        <pc:picChg chg="add mod">
          <ac:chgData name="Steven Beales" userId="eaff2785-b27c-4813-b8df-1f232dab874f" providerId="ADAL" clId="{7144E91B-86C6-413D-B71A-DF17FE46B065}" dt="2021-06-30T18:48:28.285" v="1425" actId="1076"/>
          <ac:picMkLst>
            <pc:docMk/>
            <pc:sldMk cId="2386336523" sldId="7830"/>
            <ac:picMk id="8" creationId="{0E0FFDDD-29B6-41B9-A1DB-3B7358BE7E7E}"/>
          </ac:picMkLst>
        </pc:picChg>
        <pc:picChg chg="del">
          <ac:chgData name="Steven Beales" userId="eaff2785-b27c-4813-b8df-1f232dab874f" providerId="ADAL" clId="{7144E91B-86C6-413D-B71A-DF17FE46B065}" dt="2021-06-30T14:29:29.011" v="1304" actId="478"/>
          <ac:picMkLst>
            <pc:docMk/>
            <pc:sldMk cId="2386336523" sldId="7830"/>
            <ac:picMk id="9" creationId="{F4FEE54E-EA6B-45A3-91F1-BB48352A26AE}"/>
          </ac:picMkLst>
        </pc:picChg>
      </pc:sldChg>
      <pc:sldChg chg="add">
        <pc:chgData name="Steven Beales" userId="eaff2785-b27c-4813-b8df-1f232dab874f" providerId="ADAL" clId="{7144E91B-86C6-413D-B71A-DF17FE46B065}" dt="2021-07-01T01:03:11.477" v="1583"/>
        <pc:sldMkLst>
          <pc:docMk/>
          <pc:sldMk cId="3746128208" sldId="7831"/>
        </pc:sldMkLst>
      </pc:sldChg>
      <pc:sldChg chg="modSp add mod ord">
        <pc:chgData name="Steven Beales" userId="eaff2785-b27c-4813-b8df-1f232dab874f" providerId="ADAL" clId="{7144E91B-86C6-413D-B71A-DF17FE46B065}" dt="2021-07-01T01:07:40.911" v="1639" actId="20577"/>
        <pc:sldMkLst>
          <pc:docMk/>
          <pc:sldMk cId="1070390522" sldId="7832"/>
        </pc:sldMkLst>
        <pc:spChg chg="mod">
          <ac:chgData name="Steven Beales" userId="eaff2785-b27c-4813-b8df-1f232dab874f" providerId="ADAL" clId="{7144E91B-86C6-413D-B71A-DF17FE46B065}" dt="2021-07-01T01:07:27" v="1619" actId="20577"/>
          <ac:spMkLst>
            <pc:docMk/>
            <pc:sldMk cId="1070390522" sldId="7832"/>
            <ac:spMk id="2" creationId="{155162EE-6E46-4393-8FA5-B6532165C96F}"/>
          </ac:spMkLst>
        </pc:spChg>
        <pc:spChg chg="mod">
          <ac:chgData name="Steven Beales" userId="eaff2785-b27c-4813-b8df-1f232dab874f" providerId="ADAL" clId="{7144E91B-86C6-413D-B71A-DF17FE46B065}" dt="2021-07-01T01:07:40.911" v="1639" actId="20577"/>
          <ac:spMkLst>
            <pc:docMk/>
            <pc:sldMk cId="1070390522" sldId="7832"/>
            <ac:spMk id="3" creationId="{5AFA13FA-80D2-47B1-90CF-DFD27322D76C}"/>
          </ac:spMkLst>
        </pc:spChg>
      </pc:sldChg>
      <pc:sldChg chg="modSp add mod">
        <pc:chgData name="Steven Beales" userId="eaff2785-b27c-4813-b8df-1f232dab874f" providerId="ADAL" clId="{7144E91B-86C6-413D-B71A-DF17FE46B065}" dt="2021-07-01T01:09:12.136" v="1698" actId="20577"/>
        <pc:sldMkLst>
          <pc:docMk/>
          <pc:sldMk cId="3468768602" sldId="7833"/>
        </pc:sldMkLst>
        <pc:spChg chg="mod">
          <ac:chgData name="Steven Beales" userId="eaff2785-b27c-4813-b8df-1f232dab874f" providerId="ADAL" clId="{7144E91B-86C6-413D-B71A-DF17FE46B065}" dt="2021-07-01T01:08:59.838" v="1678"/>
          <ac:spMkLst>
            <pc:docMk/>
            <pc:sldMk cId="3468768602" sldId="7833"/>
            <ac:spMk id="2" creationId="{155162EE-6E46-4393-8FA5-B6532165C96F}"/>
          </ac:spMkLst>
        </pc:spChg>
        <pc:spChg chg="mod">
          <ac:chgData name="Steven Beales" userId="eaff2785-b27c-4813-b8df-1f232dab874f" providerId="ADAL" clId="{7144E91B-86C6-413D-B71A-DF17FE46B065}" dt="2021-07-01T01:09:12.136" v="1698" actId="20577"/>
          <ac:spMkLst>
            <pc:docMk/>
            <pc:sldMk cId="3468768602" sldId="7833"/>
            <ac:spMk id="3" creationId="{5AFA13FA-80D2-47B1-90CF-DFD27322D76C}"/>
          </ac:spMkLst>
        </pc:spChg>
      </pc:sldChg>
      <pc:sldChg chg="add">
        <pc:chgData name="Steven Beales" userId="eaff2785-b27c-4813-b8df-1f232dab874f" providerId="ADAL" clId="{7144E91B-86C6-413D-B71A-DF17FE46B065}" dt="2021-07-01T01:58:32.168" v="1730"/>
        <pc:sldMkLst>
          <pc:docMk/>
          <pc:sldMk cId="1090173914" sldId="7834"/>
        </pc:sldMkLst>
      </pc:sldChg>
      <pc:sldChg chg="addSp delSp modSp add mod">
        <pc:chgData name="Steven Beales" userId="eaff2785-b27c-4813-b8df-1f232dab874f" providerId="ADAL" clId="{7144E91B-86C6-413D-B71A-DF17FE46B065}" dt="2021-07-01T02:56:44.977" v="1997" actId="20577"/>
        <pc:sldMkLst>
          <pc:docMk/>
          <pc:sldMk cId="1669342891" sldId="7835"/>
        </pc:sldMkLst>
        <pc:spChg chg="mod">
          <ac:chgData name="Steven Beales" userId="eaff2785-b27c-4813-b8df-1f232dab874f" providerId="ADAL" clId="{7144E91B-86C6-413D-B71A-DF17FE46B065}" dt="2021-07-01T02:56:44.977" v="1997" actId="20577"/>
          <ac:spMkLst>
            <pc:docMk/>
            <pc:sldMk cId="1669342891" sldId="7835"/>
            <ac:spMk id="3" creationId="{5AFA13FA-80D2-47B1-90CF-DFD27322D76C}"/>
          </ac:spMkLst>
        </pc:spChg>
        <pc:spChg chg="add del mod">
          <ac:chgData name="Steven Beales" userId="eaff2785-b27c-4813-b8df-1f232dab874f" providerId="ADAL" clId="{7144E91B-86C6-413D-B71A-DF17FE46B065}" dt="2021-07-01T02:53:46.372" v="1939" actId="22"/>
          <ac:spMkLst>
            <pc:docMk/>
            <pc:sldMk cId="1669342891" sldId="7835"/>
            <ac:spMk id="4" creationId="{5ED2736F-9786-4A25-AB7D-6FBB01E9C57F}"/>
          </ac:spMkLst>
        </pc:spChg>
        <pc:spChg chg="add del">
          <ac:chgData name="Steven Beales" userId="eaff2785-b27c-4813-b8df-1f232dab874f" providerId="ADAL" clId="{7144E91B-86C6-413D-B71A-DF17FE46B065}" dt="2021-07-01T02:51:10.783" v="1935" actId="22"/>
          <ac:spMkLst>
            <pc:docMk/>
            <pc:sldMk cId="1669342891" sldId="7835"/>
            <ac:spMk id="8" creationId="{6B7A8E3D-B327-4BBE-A91E-6C065ADDE917}"/>
          </ac:spMkLst>
        </pc:spChg>
        <pc:graphicFrameChg chg="del">
          <ac:chgData name="Steven Beales" userId="eaff2785-b27c-4813-b8df-1f232dab874f" providerId="ADAL" clId="{7144E91B-86C6-413D-B71A-DF17FE46B065}" dt="2021-07-01T02:51:04.061" v="1933" actId="478"/>
          <ac:graphicFrameMkLst>
            <pc:docMk/>
            <pc:sldMk cId="1669342891" sldId="7835"/>
            <ac:graphicFrameMk id="7" creationId="{BC61A091-0139-458C-B3B0-F2C63128186E}"/>
          </ac:graphicFrameMkLst>
        </pc:graphicFrameChg>
        <pc:picChg chg="add mod ord">
          <ac:chgData name="Steven Beales" userId="eaff2785-b27c-4813-b8df-1f232dab874f" providerId="ADAL" clId="{7144E91B-86C6-413D-B71A-DF17FE46B065}" dt="2021-07-01T02:53:46.372" v="1939" actId="22"/>
          <ac:picMkLst>
            <pc:docMk/>
            <pc:sldMk cId="1669342891" sldId="7835"/>
            <ac:picMk id="9" creationId="{CAC560C6-BDE0-47F0-A3AB-748D15AACC36}"/>
          </ac:picMkLst>
        </pc:picChg>
      </pc:sldChg>
      <pc:sldChg chg="add del">
        <pc:chgData name="Steven Beales" userId="eaff2785-b27c-4813-b8df-1f232dab874f" providerId="ADAL" clId="{7144E91B-86C6-413D-B71A-DF17FE46B065}" dt="2021-07-01T02:57:10.325" v="1998" actId="2696"/>
        <pc:sldMkLst>
          <pc:docMk/>
          <pc:sldMk cId="2175946504" sldId="7836"/>
        </pc:sldMkLst>
      </pc:sldChg>
      <pc:sldMasterChg chg="delSldLayout">
        <pc:chgData name="Steven Beales" userId="eaff2785-b27c-4813-b8df-1f232dab874f" providerId="ADAL" clId="{7144E91B-86C6-413D-B71A-DF17FE46B065}" dt="2021-07-01T02:57:10.325" v="1998" actId="2696"/>
        <pc:sldMasterMkLst>
          <pc:docMk/>
          <pc:sldMasterMk cId="1166784625" sldId="2147483732"/>
        </pc:sldMasterMkLst>
        <pc:sldLayoutChg chg="del">
          <pc:chgData name="Steven Beales" userId="eaff2785-b27c-4813-b8df-1f232dab874f" providerId="ADAL" clId="{7144E91B-86C6-413D-B71A-DF17FE46B065}" dt="2021-06-29T03:47:42.451" v="113" actId="47"/>
          <pc:sldLayoutMkLst>
            <pc:docMk/>
            <pc:sldMasterMk cId="1166784625" sldId="2147483732"/>
            <pc:sldLayoutMk cId="790450440" sldId="2147483746"/>
          </pc:sldLayoutMkLst>
        </pc:sldLayoutChg>
        <pc:sldLayoutChg chg="del">
          <pc:chgData name="Steven Beales" userId="eaff2785-b27c-4813-b8df-1f232dab874f" providerId="ADAL" clId="{7144E91B-86C6-413D-B71A-DF17FE46B065}" dt="2021-06-29T03:46:07.651" v="107" actId="2696"/>
          <pc:sldLayoutMkLst>
            <pc:docMk/>
            <pc:sldMasterMk cId="1166784625" sldId="2147483732"/>
            <pc:sldLayoutMk cId="2615080410" sldId="2147483746"/>
          </pc:sldLayoutMkLst>
        </pc:sldLayoutChg>
        <pc:sldLayoutChg chg="del">
          <pc:chgData name="Steven Beales" userId="eaff2785-b27c-4813-b8df-1f232dab874f" providerId="ADAL" clId="{7144E91B-86C6-413D-B71A-DF17FE46B065}" dt="2021-07-01T02:51:56.156" v="1937" actId="2696"/>
          <pc:sldLayoutMkLst>
            <pc:docMk/>
            <pc:sldMasterMk cId="1166784625" sldId="2147483732"/>
            <pc:sldLayoutMk cId="19871587" sldId="2147483775"/>
          </pc:sldLayoutMkLst>
        </pc:sldLayoutChg>
        <pc:sldLayoutChg chg="del">
          <pc:chgData name="Steven Beales" userId="eaff2785-b27c-4813-b8df-1f232dab874f" providerId="ADAL" clId="{7144E91B-86C6-413D-B71A-DF17FE46B065}" dt="2021-07-01T02:57:10.325" v="1998" actId="2696"/>
          <pc:sldLayoutMkLst>
            <pc:docMk/>
            <pc:sldMasterMk cId="1166784625" sldId="2147483732"/>
            <pc:sldLayoutMk cId="1240670664" sldId="2147483775"/>
          </pc:sldLayoutMkLst>
        </pc:sldLayoutChg>
      </pc:sldMasterChg>
      <pc:sldMasterChg chg="delSldLayout">
        <pc:chgData name="Steven Beales" userId="eaff2785-b27c-4813-b8df-1f232dab874f" providerId="ADAL" clId="{7144E91B-86C6-413D-B71A-DF17FE46B065}" dt="2021-06-29T18:57:34.419" v="574" actId="47"/>
        <pc:sldMasterMkLst>
          <pc:docMk/>
          <pc:sldMasterMk cId="564881863" sldId="2147483747"/>
        </pc:sldMasterMkLst>
        <pc:sldLayoutChg chg="del">
          <pc:chgData name="Steven Beales" userId="eaff2785-b27c-4813-b8df-1f232dab874f" providerId="ADAL" clId="{7144E91B-86C6-413D-B71A-DF17FE46B065}" dt="2021-06-29T18:57:34.419" v="574" actId="47"/>
          <pc:sldLayoutMkLst>
            <pc:docMk/>
            <pc:sldMasterMk cId="564881863" sldId="2147483747"/>
            <pc:sldLayoutMk cId="289585881" sldId="2147483775"/>
          </pc:sldLayoutMkLst>
        </pc:sldLayoutChg>
        <pc:sldLayoutChg chg="del">
          <pc:chgData name="Steven Beales" userId="eaff2785-b27c-4813-b8df-1f232dab874f" providerId="ADAL" clId="{7144E91B-86C6-413D-B71A-DF17FE46B065}" dt="2021-06-29T18:50:46.130" v="528" actId="47"/>
          <pc:sldLayoutMkLst>
            <pc:docMk/>
            <pc:sldMasterMk cId="564881863" sldId="2147483747"/>
            <pc:sldLayoutMk cId="725835445" sldId="2147483775"/>
          </pc:sldLayoutMkLst>
        </pc:sldLayoutChg>
      </pc:sldMasterChg>
    </pc:docChg>
  </pc:docChgLst>
  <pc:docChgLst>
    <pc:chgData name="Steven Beales" userId="eaff2785-b27c-4813-b8df-1f232dab874f" providerId="ADAL" clId="{D23DD79D-82F9-42FC-A2AD-A8B8101DA499}"/>
    <pc:docChg chg="modSld">
      <pc:chgData name="Steven Beales" userId="eaff2785-b27c-4813-b8df-1f232dab874f" providerId="ADAL" clId="{D23DD79D-82F9-42FC-A2AD-A8B8101DA499}" dt="2021-09-09T04:13:36.941" v="2" actId="27918"/>
      <pc:docMkLst>
        <pc:docMk/>
      </pc:docMkLst>
      <pc:sldChg chg="mod">
        <pc:chgData name="Steven Beales" userId="eaff2785-b27c-4813-b8df-1f232dab874f" providerId="ADAL" clId="{D23DD79D-82F9-42FC-A2AD-A8B8101DA499}" dt="2021-09-09T04:13:36.941" v="2" actId="27918"/>
        <pc:sldMkLst>
          <pc:docMk/>
          <pc:sldMk cId="1574673718" sldId="283"/>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rgbClr val="CB7E2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DDA-412F-AB53-A4B491600F60}"/>
            </c:ext>
          </c:extLst>
        </c:ser>
        <c:ser>
          <c:idx val="1"/>
          <c:order val="1"/>
          <c:tx>
            <c:strRef>
              <c:f>Sheet1!$C$1</c:f>
              <c:strCache>
                <c:ptCount val="1"/>
                <c:pt idx="0">
                  <c:v>Series 2</c:v>
                </c:pt>
              </c:strCache>
            </c:strRef>
          </c:tx>
          <c:spPr>
            <a:solidFill>
              <a:srgbClr val="008CA1"/>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DDA-412F-AB53-A4B491600F60}"/>
            </c:ext>
          </c:extLst>
        </c:ser>
        <c:ser>
          <c:idx val="2"/>
          <c:order val="2"/>
          <c:tx>
            <c:strRef>
              <c:f>Sheet1!$D$1</c:f>
              <c:strCache>
                <c:ptCount val="1"/>
                <c:pt idx="0">
                  <c:v>Series 3</c:v>
                </c:pt>
              </c:strCache>
            </c:strRef>
          </c:tx>
          <c:spPr>
            <a:solidFill>
              <a:schemeClr val="accent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DDA-412F-AB53-A4B491600F60}"/>
            </c:ext>
          </c:extLst>
        </c:ser>
        <c:dLbls>
          <c:showLegendKey val="0"/>
          <c:showVal val="1"/>
          <c:showCatName val="0"/>
          <c:showSerName val="0"/>
          <c:showPercent val="0"/>
          <c:showBubbleSize val="0"/>
        </c:dLbls>
        <c:gapWidth val="75"/>
        <c:axId val="-793223664"/>
        <c:axId val="-793120224"/>
      </c:barChart>
      <c:catAx>
        <c:axId val="-793223664"/>
        <c:scaling>
          <c:orientation val="minMax"/>
        </c:scaling>
        <c:delete val="0"/>
        <c:axPos val="b"/>
        <c:numFmt formatCode="General" sourceLinked="0"/>
        <c:majorTickMark val="none"/>
        <c:minorTickMark val="none"/>
        <c:tickLblPos val="nextTo"/>
        <c:crossAx val="-793120224"/>
        <c:crosses val="autoZero"/>
        <c:auto val="1"/>
        <c:lblAlgn val="ctr"/>
        <c:lblOffset val="100"/>
        <c:noMultiLvlLbl val="0"/>
      </c:catAx>
      <c:valAx>
        <c:axId val="-793120224"/>
        <c:scaling>
          <c:orientation val="minMax"/>
        </c:scaling>
        <c:delete val="0"/>
        <c:axPos val="l"/>
        <c:numFmt formatCode="General" sourceLinked="1"/>
        <c:majorTickMark val="none"/>
        <c:minorTickMark val="none"/>
        <c:tickLblPos val="nextTo"/>
        <c:crossAx val="-793223664"/>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Low/High Bounds on</a:t>
            </a:r>
            <a:r>
              <a:rPr lang="en-US" baseline="0" dirty="0"/>
              <a:t> Expedited Report Classification </a:t>
            </a:r>
          </a:p>
          <a:p>
            <a:pPr>
              <a:defRPr/>
            </a:pPr>
            <a:r>
              <a:rPr lang="en-US" baseline="0" dirty="0"/>
              <a:t>by different Sponsor Companies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Low</c:v>
                </c:pt>
              </c:strCache>
            </c:strRef>
          </c:tx>
          <c:spPr>
            <a:solidFill>
              <a:schemeClr val="accent1"/>
            </a:solidFill>
            <a:ln>
              <a:noFill/>
            </a:ln>
            <a:effectLst/>
          </c:spPr>
          <c:invertIfNegative val="0"/>
          <c:cat>
            <c:strRef>
              <c:f>Sheet1!$A$2:$A$5</c:f>
              <c:strCache>
                <c:ptCount val="4"/>
                <c:pt idx="0">
                  <c:v>Unrelated</c:v>
                </c:pt>
                <c:pt idx="1">
                  <c:v>SUSAE</c:v>
                </c:pt>
                <c:pt idx="2">
                  <c:v>SUSAR</c:v>
                </c:pt>
                <c:pt idx="3">
                  <c:v>Unanticipated Problem 
Change to Study Conduct</c:v>
                </c:pt>
              </c:strCache>
            </c:strRef>
          </c:cat>
          <c:val>
            <c:numRef>
              <c:f>Sheet1!$B$2:$B$5</c:f>
              <c:numCache>
                <c:formatCode>0%</c:formatCode>
                <c:ptCount val="4"/>
                <c:pt idx="0">
                  <c:v>0.2</c:v>
                </c:pt>
                <c:pt idx="1">
                  <c:v>0.35</c:v>
                </c:pt>
                <c:pt idx="2">
                  <c:v>0.01</c:v>
                </c:pt>
                <c:pt idx="3">
                  <c:v>0</c:v>
                </c:pt>
              </c:numCache>
            </c:numRef>
          </c:val>
          <c:extLst>
            <c:ext xmlns:c16="http://schemas.microsoft.com/office/drawing/2014/chart" uri="{C3380CC4-5D6E-409C-BE32-E72D297353CC}">
              <c16:uniqueId val="{00000000-891B-4D9C-847C-D90EB106E3A9}"/>
            </c:ext>
          </c:extLst>
        </c:ser>
        <c:ser>
          <c:idx val="1"/>
          <c:order val="1"/>
          <c:tx>
            <c:strRef>
              <c:f>Sheet1!$C$1</c:f>
              <c:strCache>
                <c:ptCount val="1"/>
                <c:pt idx="0">
                  <c:v>High</c:v>
                </c:pt>
              </c:strCache>
            </c:strRef>
          </c:tx>
          <c:spPr>
            <a:solidFill>
              <a:schemeClr val="accent2"/>
            </a:solidFill>
            <a:ln>
              <a:noFill/>
            </a:ln>
            <a:effectLst/>
          </c:spPr>
          <c:invertIfNegative val="0"/>
          <c:cat>
            <c:strRef>
              <c:f>Sheet1!$A$2:$A$5</c:f>
              <c:strCache>
                <c:ptCount val="4"/>
                <c:pt idx="0">
                  <c:v>Unrelated</c:v>
                </c:pt>
                <c:pt idx="1">
                  <c:v>SUSAE</c:v>
                </c:pt>
                <c:pt idx="2">
                  <c:v>SUSAR</c:v>
                </c:pt>
                <c:pt idx="3">
                  <c:v>Unanticipated Problem 
Change to Study Conduct</c:v>
                </c:pt>
              </c:strCache>
            </c:strRef>
          </c:cat>
          <c:val>
            <c:numRef>
              <c:f>Sheet1!$C$2:$C$5</c:f>
              <c:numCache>
                <c:formatCode>0%</c:formatCode>
                <c:ptCount val="4"/>
                <c:pt idx="0">
                  <c:v>0.5</c:v>
                </c:pt>
                <c:pt idx="1">
                  <c:v>0.6</c:v>
                </c:pt>
                <c:pt idx="2">
                  <c:v>0.2</c:v>
                </c:pt>
                <c:pt idx="3">
                  <c:v>0.01</c:v>
                </c:pt>
              </c:numCache>
            </c:numRef>
          </c:val>
          <c:extLst>
            <c:ext xmlns:c16="http://schemas.microsoft.com/office/drawing/2014/chart" uri="{C3380CC4-5D6E-409C-BE32-E72D297353CC}">
              <c16:uniqueId val="{00000001-891B-4D9C-847C-D90EB106E3A9}"/>
            </c:ext>
          </c:extLst>
        </c:ser>
        <c:dLbls>
          <c:showLegendKey val="0"/>
          <c:showVal val="0"/>
          <c:showCatName val="0"/>
          <c:showSerName val="0"/>
          <c:showPercent val="0"/>
          <c:showBubbleSize val="0"/>
        </c:dLbls>
        <c:gapWidth val="219"/>
        <c:overlap val="-27"/>
        <c:axId val="1931401584"/>
        <c:axId val="2114668144"/>
      </c:barChart>
      <c:catAx>
        <c:axId val="1931401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4668144"/>
        <c:crosses val="autoZero"/>
        <c:auto val="1"/>
        <c:lblAlgn val="ctr"/>
        <c:lblOffset val="100"/>
        <c:noMultiLvlLbl val="0"/>
      </c:catAx>
      <c:valAx>
        <c:axId val="211466814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31401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0317D7-59C6-4C18-86C8-19E0B22ABF1B}" type="doc">
      <dgm:prSet loTypeId="urn:microsoft.com/office/officeart/2005/8/layout/matrix1" loCatId="matrix" qsTypeId="urn:microsoft.com/office/officeart/2005/8/quickstyle/simple2" qsCatId="simple" csTypeId="urn:microsoft.com/office/officeart/2005/8/colors/accent1_2" csCatId="accent1" phldr="1"/>
      <dgm:spPr/>
    </dgm:pt>
    <dgm:pt modelId="{43761584-91BE-450D-A862-81AF5899C552}" type="pres">
      <dgm:prSet presAssocID="{940317D7-59C6-4C18-86C8-19E0B22ABF1B}" presName="diagram" presStyleCnt="0">
        <dgm:presLayoutVars>
          <dgm:chMax val="1"/>
          <dgm:dir/>
          <dgm:animLvl val="ctr"/>
          <dgm:resizeHandles val="exact"/>
        </dgm:presLayoutVars>
      </dgm:prSet>
      <dgm:spPr/>
    </dgm:pt>
  </dgm:ptLst>
  <dgm:cxnLst>
    <dgm:cxn modelId="{0AEA9518-EC5D-4BD2-B52A-EE300FD277EC}" type="presOf" srcId="{940317D7-59C6-4C18-86C8-19E0B22ABF1B}" destId="{43761584-91BE-450D-A862-81AF5899C552}" srcOrd="0"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30T02:23:07.555"/>
    </inkml:context>
    <inkml:brush xml:id="br0">
      <inkml:brushProperty name="width" value="0.05" units="cm"/>
      <inkml:brushProperty name="height" value="0.05" units="cm"/>
    </inkml:brush>
  </inkml:definitions>
  <inkml:trace contextRef="#ctx0" brushRef="#br0">8 1 1584 0 0,'-5'34'479'0'0,"5"-33"-482"0"0,-1 0 1 0 0,1 0-1 0 0,-1 1 0 0 0,1-1 0 0 0,0 0 1 0 0,0 1-1 0 0,-1-1 0 0 0,1 0 0 0 0,0 1 0 0 0,0-1 1 0 0,0 0-1 0 0,1 1 0 0 0,-1-1 0 0 0,0 0 1 0 0,0 1-1 0 0,1-1 0 0 0,-1 0 0 0 0,1 0 1 0 0,-1 1-1 0 0,1-1 0 0 0,-1 0 0 0 0,1 0 0 0 0,0 0 1 0 0,0 0-1 0 0,0 0 0 0 0,1 2 0 0 0,4 3 108 0 0,1 0 0 0 0,-1 0 0 0 0,11 6 0 0 0,9 9 24 0 0,3 15-811 0 0,-23-28 395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30T02:23:16.871"/>
    </inkml:context>
    <inkml:brush xml:id="br0">
      <inkml:brushProperty name="width" value="0.05" units="cm"/>
      <inkml:brushProperty name="height" value="0.05" units="cm"/>
    </inkml:brush>
  </inkml:definitions>
  <inkml:trace contextRef="#ctx0" brushRef="#br0">7 0 2417 0 0,'-7'1'300'0'0,"9"3"-905"0"0,5 9-155 0 0,-6-10 566 0 0,1-3-36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30T02:23:17.732"/>
    </inkml:context>
    <inkml:brush xml:id="br0">
      <inkml:brushProperty name="width" value="0.05" units="cm"/>
      <inkml:brushProperty name="height" value="0.05" units="cm"/>
    </inkml:brush>
  </inkml:definitions>
  <inkml:trace contextRef="#ctx0" brushRef="#br0">151 1 4937 0 0,'-3'6'217'0'0,"0"0"-1"0"0,0 1 1 0 0,-1-1-1 0 0,0 0 1 0 0,0-1-1 0 0,-1 1 1 0 0,1-1-1 0 0,-1 0 1 0 0,-8 6-1 0 0,-8 6-516 0 0,-25 15-1 0 0,36-25 240 0 0,10-7 27 0 0,-1 1 1 0 0,1-1-1 0 0,-1 1 0 0 0,0-1 1 0 0,1 0-1 0 0,-1 1 0 0 0,1-1 0 0 0,-1 0 1 0 0,1 1-1 0 0,-1-1 0 0 0,0 0 1 0 0,1 0-1 0 0,-1 0 0 0 0,0 1 0 0 0,1-1 1 0 0,-1 0-1 0 0,0 0 0 0 0,1 0 1 0 0,-1 0-1 0 0,0 0 0 0 0,1 0 1 0 0,-1 0-1 0 0,0 0 0 0 0,1-1 0 0 0,-1 1 1 0 0,1 0-1 0 0,-1 0 0 0 0,0 0 1 0 0,1-1-1 0 0,-1 1 0 0 0,1 0 0 0 0,-1-1 1 0 0,0 1-1 0 0,1 0 0 0 0,-1-1 1 0 0,1 1-1 0 0,-1-1 0 0 0,0 0 1 0 0,1 0-61 0 0,0 0 0 0 0,-1 0 0 0 0,1 0 1 0 0,0 0-1 0 0,-1 0 0 0 0,1 0 1 0 0,0 0-1 0 0,0-1 0 0 0,0 1 0 0 0,0 0 1 0 0,0 0-1 0 0,0 0 0 0 0,0 0 0 0 0,1 0 1 0 0,-1 0-1 0 0,0 0 0 0 0,0 0 1 0 0,1 0-1 0 0,-1 0 0 0 0,1 0 0 0 0,-1 0 1 0 0,2-2-1 0 0,3-4-499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A31955-9C68-4B01-8B59-D00714C61901}" type="datetimeFigureOut">
              <a:rPr lang="en-US" smtClean="0"/>
              <a:t>9/8/2021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A48DA9-255D-4021-9152-50E7A9D6F49F}" type="slidenum">
              <a:rPr lang="en-US" smtClean="0"/>
              <a:t>‹#›</a:t>
            </a:fld>
            <a:endParaRPr lang="en-US" dirty="0"/>
          </a:p>
        </p:txBody>
      </p:sp>
    </p:spTree>
    <p:extLst>
      <p:ext uri="{BB962C8B-B14F-4D97-AF65-F5344CB8AC3E}">
        <p14:creationId xmlns:p14="http://schemas.microsoft.com/office/powerpoint/2010/main" val="1596585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b="0" i="0" u="none" strike="noStrike" kern="1200" baseline="0" dirty="0">
              <a:solidFill>
                <a:srgbClr val="FF0000"/>
              </a:solidFill>
              <a:latin typeface="+mn-lt"/>
              <a:ea typeface="+mn-ea"/>
              <a:cs typeface="+mn-cs"/>
            </a:endParaRPr>
          </a:p>
        </p:txBody>
      </p:sp>
      <p:sp>
        <p:nvSpPr>
          <p:cNvPr id="4" name="Slide Number Placeholder 3"/>
          <p:cNvSpPr>
            <a:spLocks noGrp="1"/>
          </p:cNvSpPr>
          <p:nvPr>
            <p:ph type="sldNum" sz="quarter" idx="10"/>
          </p:nvPr>
        </p:nvSpPr>
        <p:spPr/>
        <p:txBody>
          <a:bodyPr/>
          <a:lstStyle/>
          <a:p>
            <a:fld id="{47A48DA9-255D-4021-9152-50E7A9D6F49F}" type="slidenum">
              <a:rPr lang="en-US" smtClean="0"/>
              <a:t>2</a:t>
            </a:fld>
            <a:endParaRPr lang="en-US" dirty="0"/>
          </a:p>
        </p:txBody>
      </p:sp>
    </p:spTree>
    <p:extLst>
      <p:ext uri="{BB962C8B-B14F-4D97-AF65-F5344CB8AC3E}">
        <p14:creationId xmlns:p14="http://schemas.microsoft.com/office/powerpoint/2010/main" val="3875907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8DA9-255D-4021-9152-50E7A9D6F49F}" type="slidenum">
              <a:rPr lang="en-US" smtClean="0"/>
              <a:t>4</a:t>
            </a:fld>
            <a:endParaRPr lang="en-US" dirty="0"/>
          </a:p>
        </p:txBody>
      </p:sp>
    </p:spTree>
    <p:extLst>
      <p:ext uri="{BB962C8B-B14F-4D97-AF65-F5344CB8AC3E}">
        <p14:creationId xmlns:p14="http://schemas.microsoft.com/office/powerpoint/2010/main" val="20328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2C77A-CDBC-4ECE-AE94-BAA0BD37D800}" type="slidenum">
              <a:rPr lang="en-GB" smtClean="0"/>
              <a:t>22</a:t>
            </a:fld>
            <a:endParaRPr lang="en-GB" dirty="0"/>
          </a:p>
        </p:txBody>
      </p:sp>
    </p:spTree>
    <p:extLst>
      <p:ext uri="{BB962C8B-B14F-4D97-AF65-F5344CB8AC3E}">
        <p14:creationId xmlns:p14="http://schemas.microsoft.com/office/powerpoint/2010/main" val="841059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8DA9-255D-4021-9152-50E7A9D6F49F}" type="slidenum">
              <a:rPr lang="en-US" smtClean="0"/>
              <a:t>23</a:t>
            </a:fld>
            <a:endParaRPr lang="en-US" dirty="0"/>
          </a:p>
        </p:txBody>
      </p:sp>
    </p:spTree>
    <p:extLst>
      <p:ext uri="{BB962C8B-B14F-4D97-AF65-F5344CB8AC3E}">
        <p14:creationId xmlns:p14="http://schemas.microsoft.com/office/powerpoint/2010/main" val="1224544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10.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3882D3-DCD7-6744-8157-323A89A63EF0}"/>
              </a:ext>
            </a:extLst>
          </p:cNvPr>
          <p:cNvPicPr>
            <a:picLocks noChangeAspect="1"/>
          </p:cNvPicPr>
          <p:nvPr userDrawn="1"/>
        </p:nvPicPr>
        <p:blipFill>
          <a:blip r:embed="rId2"/>
          <a:stretch>
            <a:fillRect/>
          </a:stretch>
        </p:blipFill>
        <p:spPr>
          <a:xfrm>
            <a:off x="0" y="0"/>
            <a:ext cx="12182140" cy="6858000"/>
          </a:xfrm>
          <a:prstGeom prst="rect">
            <a:avLst/>
          </a:prstGeom>
        </p:spPr>
      </p:pic>
      <p:sp>
        <p:nvSpPr>
          <p:cNvPr id="13" name="Subtitle 2"/>
          <p:cNvSpPr>
            <a:spLocks noGrp="1"/>
          </p:cNvSpPr>
          <p:nvPr>
            <p:ph type="subTitle" idx="1" hasCustomPrompt="1"/>
          </p:nvPr>
        </p:nvSpPr>
        <p:spPr>
          <a:xfrm>
            <a:off x="359835" y="4216078"/>
            <a:ext cx="7564965" cy="1923934"/>
          </a:xfrm>
        </p:spPr>
        <p:txBody>
          <a:bodyPr>
            <a:normAutofit/>
          </a:bodyPr>
          <a:lstStyle>
            <a:lvl1pPr marL="0" indent="0">
              <a:buNone/>
              <a:defRPr>
                <a:solidFill>
                  <a:schemeClr val="accent6"/>
                </a:solidFill>
              </a:defRPr>
            </a:lvl1pPr>
          </a:lstStyle>
          <a:p>
            <a:r>
              <a:rPr lang="en-US" b="1" dirty="0"/>
              <a:t>PRESENTER NAME </a:t>
            </a:r>
          </a:p>
          <a:p>
            <a:r>
              <a:rPr lang="en-US" sz="2800" dirty="0"/>
              <a:t>Title</a:t>
            </a:r>
          </a:p>
          <a:p>
            <a:r>
              <a:rPr lang="en-US" sz="2800" dirty="0"/>
              <a:t>Organization</a:t>
            </a:r>
          </a:p>
        </p:txBody>
      </p:sp>
    </p:spTree>
    <p:extLst>
      <p:ext uri="{BB962C8B-B14F-4D97-AF65-F5344CB8AC3E}">
        <p14:creationId xmlns:p14="http://schemas.microsoft.com/office/powerpoint/2010/main" val="368707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Page 3">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dirty="0"/>
              <a:t>© WCG 2021 </a:t>
            </a:r>
          </a:p>
        </p:txBody>
      </p:sp>
      <p:sp>
        <p:nvSpPr>
          <p:cNvPr id="27" name="Content Placeholder 25">
            <a:extLst>
              <a:ext uri="{FF2B5EF4-FFF2-40B4-BE49-F238E27FC236}">
                <a16:creationId xmlns:a16="http://schemas.microsoft.com/office/drawing/2014/main" id="{C89B932D-C856-8E4A-912E-EA88033ED9F3}"/>
              </a:ext>
            </a:extLst>
          </p:cNvPr>
          <p:cNvSpPr>
            <a:spLocks noGrp="1"/>
          </p:cNvSpPr>
          <p:nvPr>
            <p:ph sz="quarter" idx="14" hasCustomPrompt="1"/>
          </p:nvPr>
        </p:nvSpPr>
        <p:spPr>
          <a:xfrm>
            <a:off x="666749" y="3736514"/>
            <a:ext cx="5610359" cy="2118517"/>
          </a:xfrm>
          <a:prstGeom prst="rect">
            <a:avLst/>
          </a:prstGeom>
        </p:spPr>
        <p:txBody>
          <a:bodyPr lIns="0" tIns="0" rIns="0" bIns="0"/>
          <a:lstStyle>
            <a:lvl1pPr marL="0" indent="0">
              <a:lnSpc>
                <a:spcPct val="150000"/>
              </a:lnSpc>
              <a:buNone/>
              <a:defRPr sz="3600">
                <a:solidFill>
                  <a:schemeClr val="tx1">
                    <a:lumMod val="65000"/>
                    <a:lumOff val="35000"/>
                  </a:schemeClr>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sp>
        <p:nvSpPr>
          <p:cNvPr id="28" name="Content Placeholder 2">
            <a:extLst>
              <a:ext uri="{FF2B5EF4-FFF2-40B4-BE49-F238E27FC236}">
                <a16:creationId xmlns:a16="http://schemas.microsoft.com/office/drawing/2014/main" id="{722073CB-4E23-BC47-8C6A-B936516F5AA7}"/>
              </a:ext>
            </a:extLst>
          </p:cNvPr>
          <p:cNvSpPr>
            <a:spLocks noGrp="1"/>
          </p:cNvSpPr>
          <p:nvPr>
            <p:ph idx="1" hasCustomPrompt="1"/>
          </p:nvPr>
        </p:nvSpPr>
        <p:spPr>
          <a:xfrm>
            <a:off x="666750" y="3423036"/>
            <a:ext cx="5243162" cy="319494"/>
          </a:xfrm>
          <a:prstGeom prst="rect">
            <a:avLst/>
          </a:prstGeom>
        </p:spPr>
        <p:txBody>
          <a:bodyPr lIns="0" tIns="0" rIns="0" bIns="0"/>
          <a:lstStyle>
            <a:lvl1pPr marL="0" indent="0">
              <a:buNone/>
              <a:defRPr sz="2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category</a:t>
            </a:r>
          </a:p>
        </p:txBody>
      </p:sp>
      <p:pic>
        <p:nvPicPr>
          <p:cNvPr id="30" name="Graphic 29">
            <a:extLst>
              <a:ext uri="{FF2B5EF4-FFF2-40B4-BE49-F238E27FC236}">
                <a16:creationId xmlns:a16="http://schemas.microsoft.com/office/drawing/2014/main" id="{B95DE3C8-0CC5-5A49-916A-2A4D9297200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5754" y="1035049"/>
            <a:ext cx="1242036" cy="972427"/>
          </a:xfrm>
          <a:prstGeom prst="rect">
            <a:avLst/>
          </a:prstGeom>
        </p:spPr>
      </p:pic>
      <p:pic>
        <p:nvPicPr>
          <p:cNvPr id="22" name="Picture 21">
            <a:extLst>
              <a:ext uri="{FF2B5EF4-FFF2-40B4-BE49-F238E27FC236}">
                <a16:creationId xmlns:a16="http://schemas.microsoft.com/office/drawing/2014/main" id="{E082E592-527B-3E42-AADB-0CEC6D631AE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5527" r="-2829"/>
          <a:stretch/>
        </p:blipFill>
        <p:spPr>
          <a:xfrm>
            <a:off x="6040661" y="-1081284"/>
            <a:ext cx="7977091" cy="6876801"/>
          </a:xfrm>
          <a:prstGeom prst="hexagon">
            <a:avLst>
              <a:gd name="adj" fmla="val 26819"/>
              <a:gd name="vf" fmla="val 115470"/>
            </a:avLst>
          </a:prstGeom>
          <a:solidFill>
            <a:schemeClr val="bg1"/>
          </a:solidFill>
          <a:ln>
            <a:noFill/>
          </a:ln>
          <a:effectLst>
            <a:outerShdw blurRad="304800" dist="38100" dir="5400000" algn="t" rotWithShape="0">
              <a:prstClr val="black">
                <a:alpha val="13000"/>
              </a:prstClr>
            </a:outerShdw>
          </a:effectLst>
        </p:spPr>
      </p:pic>
    </p:spTree>
    <p:extLst>
      <p:ext uri="{BB962C8B-B14F-4D97-AF65-F5344CB8AC3E}">
        <p14:creationId xmlns:p14="http://schemas.microsoft.com/office/powerpoint/2010/main" val="387787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Page 4">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dirty="0"/>
              <a:t>© WCG 2021 </a:t>
            </a:r>
          </a:p>
        </p:txBody>
      </p:sp>
      <p:sp>
        <p:nvSpPr>
          <p:cNvPr id="27" name="Content Placeholder 25">
            <a:extLst>
              <a:ext uri="{FF2B5EF4-FFF2-40B4-BE49-F238E27FC236}">
                <a16:creationId xmlns:a16="http://schemas.microsoft.com/office/drawing/2014/main" id="{C89B932D-C856-8E4A-912E-EA88033ED9F3}"/>
              </a:ext>
            </a:extLst>
          </p:cNvPr>
          <p:cNvSpPr>
            <a:spLocks noGrp="1"/>
          </p:cNvSpPr>
          <p:nvPr>
            <p:ph sz="quarter" idx="14" hasCustomPrompt="1"/>
          </p:nvPr>
        </p:nvSpPr>
        <p:spPr>
          <a:xfrm>
            <a:off x="666749" y="3736514"/>
            <a:ext cx="5610359" cy="2118517"/>
          </a:xfrm>
          <a:prstGeom prst="rect">
            <a:avLst/>
          </a:prstGeom>
        </p:spPr>
        <p:txBody>
          <a:bodyPr lIns="0" tIns="0" rIns="0" bIns="0"/>
          <a:lstStyle>
            <a:lvl1pPr marL="0" indent="0">
              <a:lnSpc>
                <a:spcPct val="150000"/>
              </a:lnSpc>
              <a:buNone/>
              <a:defRPr sz="3600">
                <a:solidFill>
                  <a:schemeClr val="tx1">
                    <a:lumMod val="65000"/>
                    <a:lumOff val="35000"/>
                  </a:schemeClr>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sp>
        <p:nvSpPr>
          <p:cNvPr id="28" name="Content Placeholder 2">
            <a:extLst>
              <a:ext uri="{FF2B5EF4-FFF2-40B4-BE49-F238E27FC236}">
                <a16:creationId xmlns:a16="http://schemas.microsoft.com/office/drawing/2014/main" id="{722073CB-4E23-BC47-8C6A-B936516F5AA7}"/>
              </a:ext>
            </a:extLst>
          </p:cNvPr>
          <p:cNvSpPr>
            <a:spLocks noGrp="1"/>
          </p:cNvSpPr>
          <p:nvPr>
            <p:ph idx="1" hasCustomPrompt="1"/>
          </p:nvPr>
        </p:nvSpPr>
        <p:spPr>
          <a:xfrm>
            <a:off x="666750" y="3423036"/>
            <a:ext cx="5243162" cy="319494"/>
          </a:xfrm>
          <a:prstGeom prst="rect">
            <a:avLst/>
          </a:prstGeom>
        </p:spPr>
        <p:txBody>
          <a:bodyPr lIns="0" tIns="0" rIns="0" bIns="0"/>
          <a:lstStyle>
            <a:lvl1pPr marL="0" indent="0">
              <a:buNone/>
              <a:defRPr sz="2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category</a:t>
            </a:r>
          </a:p>
        </p:txBody>
      </p:sp>
      <p:pic>
        <p:nvPicPr>
          <p:cNvPr id="30" name="Graphic 29">
            <a:extLst>
              <a:ext uri="{FF2B5EF4-FFF2-40B4-BE49-F238E27FC236}">
                <a16:creationId xmlns:a16="http://schemas.microsoft.com/office/drawing/2014/main" id="{B95DE3C8-0CC5-5A49-916A-2A4D9297200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5754" y="1035049"/>
            <a:ext cx="1242036" cy="972427"/>
          </a:xfrm>
          <a:prstGeom prst="rect">
            <a:avLst/>
          </a:prstGeom>
        </p:spPr>
      </p:pic>
      <p:pic>
        <p:nvPicPr>
          <p:cNvPr id="21" name="Picture 20">
            <a:extLst>
              <a:ext uri="{FF2B5EF4-FFF2-40B4-BE49-F238E27FC236}">
                <a16:creationId xmlns:a16="http://schemas.microsoft.com/office/drawing/2014/main" id="{52A86FF8-07EA-274D-BC7E-FA3E4F0B33F6}"/>
              </a:ext>
            </a:extLst>
          </p:cNvPr>
          <p:cNvPicPr>
            <a:picLocks noChangeAspect="1"/>
          </p:cNvPicPr>
          <p:nvPr userDrawn="1"/>
        </p:nvPicPr>
        <p:blipFill rotWithShape="1">
          <a:blip r:embed="rId4" cstate="hqprint">
            <a:extLst>
              <a:ext uri="{28A0092B-C50C-407E-A947-70E740481C1C}">
                <a14:useLocalDpi xmlns:a14="http://schemas.microsoft.com/office/drawing/2010/main" val="0"/>
              </a:ext>
            </a:extLst>
          </a:blip>
          <a:srcRect l="18708" t="-17561" r="-5054" b="3651"/>
          <a:stretch/>
        </p:blipFill>
        <p:spPr>
          <a:xfrm>
            <a:off x="6040661" y="-1078992"/>
            <a:ext cx="7974432" cy="6874509"/>
          </a:xfrm>
          <a:prstGeom prst="hexagon">
            <a:avLst>
              <a:gd name="adj" fmla="val 26819"/>
              <a:gd name="vf" fmla="val 115470"/>
            </a:avLst>
          </a:prstGeom>
          <a:solidFill>
            <a:schemeClr val="bg1"/>
          </a:solidFill>
          <a:ln>
            <a:noFill/>
          </a:ln>
          <a:effectLst>
            <a:outerShdw blurRad="304800" dist="38100" dir="5400000" algn="t" rotWithShape="0">
              <a:prstClr val="black">
                <a:alpha val="13000"/>
              </a:prstClr>
            </a:outerShdw>
          </a:effectLst>
        </p:spPr>
      </p:pic>
    </p:spTree>
    <p:extLst>
      <p:ext uri="{BB962C8B-B14F-4D97-AF65-F5344CB8AC3E}">
        <p14:creationId xmlns:p14="http://schemas.microsoft.com/office/powerpoint/2010/main" val="2984816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Page 5">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dirty="0"/>
              <a:t>© WCG 2021 </a:t>
            </a:r>
          </a:p>
        </p:txBody>
      </p:sp>
      <p:sp>
        <p:nvSpPr>
          <p:cNvPr id="27" name="Content Placeholder 25">
            <a:extLst>
              <a:ext uri="{FF2B5EF4-FFF2-40B4-BE49-F238E27FC236}">
                <a16:creationId xmlns:a16="http://schemas.microsoft.com/office/drawing/2014/main" id="{C89B932D-C856-8E4A-912E-EA88033ED9F3}"/>
              </a:ext>
            </a:extLst>
          </p:cNvPr>
          <p:cNvSpPr>
            <a:spLocks noGrp="1"/>
          </p:cNvSpPr>
          <p:nvPr>
            <p:ph sz="quarter" idx="14" hasCustomPrompt="1"/>
          </p:nvPr>
        </p:nvSpPr>
        <p:spPr>
          <a:xfrm>
            <a:off x="666749" y="3736514"/>
            <a:ext cx="5610359" cy="2118517"/>
          </a:xfrm>
          <a:prstGeom prst="rect">
            <a:avLst/>
          </a:prstGeom>
        </p:spPr>
        <p:txBody>
          <a:bodyPr lIns="0" tIns="0" rIns="0" bIns="0"/>
          <a:lstStyle>
            <a:lvl1pPr marL="0" indent="0">
              <a:lnSpc>
                <a:spcPct val="150000"/>
              </a:lnSpc>
              <a:buNone/>
              <a:defRPr sz="3600">
                <a:solidFill>
                  <a:schemeClr val="tx1">
                    <a:lumMod val="65000"/>
                    <a:lumOff val="35000"/>
                  </a:schemeClr>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sp>
        <p:nvSpPr>
          <p:cNvPr id="28" name="Content Placeholder 2">
            <a:extLst>
              <a:ext uri="{FF2B5EF4-FFF2-40B4-BE49-F238E27FC236}">
                <a16:creationId xmlns:a16="http://schemas.microsoft.com/office/drawing/2014/main" id="{722073CB-4E23-BC47-8C6A-B936516F5AA7}"/>
              </a:ext>
            </a:extLst>
          </p:cNvPr>
          <p:cNvSpPr>
            <a:spLocks noGrp="1"/>
          </p:cNvSpPr>
          <p:nvPr>
            <p:ph idx="1" hasCustomPrompt="1"/>
          </p:nvPr>
        </p:nvSpPr>
        <p:spPr>
          <a:xfrm>
            <a:off x="666750" y="3423036"/>
            <a:ext cx="5243162" cy="319494"/>
          </a:xfrm>
          <a:prstGeom prst="rect">
            <a:avLst/>
          </a:prstGeom>
        </p:spPr>
        <p:txBody>
          <a:bodyPr lIns="0" tIns="0" rIns="0" bIns="0"/>
          <a:lstStyle>
            <a:lvl1pPr marL="0" indent="0">
              <a:buNone/>
              <a:defRPr sz="2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category</a:t>
            </a:r>
          </a:p>
        </p:txBody>
      </p:sp>
      <p:pic>
        <p:nvPicPr>
          <p:cNvPr id="21" name="Picture 20">
            <a:extLst>
              <a:ext uri="{FF2B5EF4-FFF2-40B4-BE49-F238E27FC236}">
                <a16:creationId xmlns:a16="http://schemas.microsoft.com/office/drawing/2014/main" id="{91A28A44-770F-2548-B1E5-78D6DEFFC78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311" r="11311"/>
          <a:stretch/>
        </p:blipFill>
        <p:spPr>
          <a:xfrm>
            <a:off x="6040661" y="-1097051"/>
            <a:ext cx="7995379" cy="6892569"/>
          </a:xfrm>
          <a:prstGeom prst="hexagon">
            <a:avLst>
              <a:gd name="adj" fmla="val 26819"/>
              <a:gd name="vf" fmla="val 115470"/>
            </a:avLst>
          </a:prstGeom>
          <a:solidFill>
            <a:schemeClr val="bg1"/>
          </a:solidFill>
          <a:ln>
            <a:noFill/>
          </a:ln>
          <a:effectLst>
            <a:outerShdw blurRad="304800" dist="38100" dir="5400000" algn="t" rotWithShape="0">
              <a:prstClr val="black">
                <a:alpha val="13000"/>
              </a:prstClr>
            </a:outerShdw>
          </a:effectLst>
        </p:spPr>
      </p:pic>
      <p:pic>
        <p:nvPicPr>
          <p:cNvPr id="22" name="Picture 21">
            <a:extLst>
              <a:ext uri="{FF2B5EF4-FFF2-40B4-BE49-F238E27FC236}">
                <a16:creationId xmlns:a16="http://schemas.microsoft.com/office/drawing/2014/main" id="{83886F71-D421-BB4C-BE63-485C0F118FF2}"/>
              </a:ext>
            </a:extLst>
          </p:cNvPr>
          <p:cNvPicPr>
            <a:picLocks noChangeAspect="1"/>
          </p:cNvPicPr>
          <p:nvPr userDrawn="1"/>
        </p:nvPicPr>
        <p:blipFill>
          <a:blip r:embed="rId3"/>
          <a:stretch>
            <a:fillRect/>
          </a:stretch>
        </p:blipFill>
        <p:spPr>
          <a:xfrm>
            <a:off x="733942" y="531073"/>
            <a:ext cx="2737986" cy="1577318"/>
          </a:xfrm>
          <a:prstGeom prst="rect">
            <a:avLst/>
          </a:prstGeom>
        </p:spPr>
      </p:pic>
    </p:spTree>
    <p:extLst>
      <p:ext uri="{BB962C8B-B14F-4D97-AF65-F5344CB8AC3E}">
        <p14:creationId xmlns:p14="http://schemas.microsoft.com/office/powerpoint/2010/main" val="2700218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D7D41B24-9774-5B42-90A0-BA44A3DE11B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243" y="-107576"/>
            <a:ext cx="12279313" cy="690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a:extLst>
              <a:ext uri="{FF2B5EF4-FFF2-40B4-BE49-F238E27FC236}">
                <a16:creationId xmlns:a16="http://schemas.microsoft.com/office/drawing/2014/main" id="{F1BAB1EC-4BFB-314D-A490-59129F3601EE}"/>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767" t="-6994" r="49901" b="30662"/>
          <a:stretch/>
        </p:blipFill>
        <p:spPr bwMode="auto">
          <a:xfrm>
            <a:off x="210672" y="4574"/>
            <a:ext cx="1187824" cy="102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F2BFB850-7473-0943-B41A-9B5F8C59014D}"/>
              </a:ext>
            </a:extLst>
          </p:cNvPr>
          <p:cNvSpPr>
            <a:spLocks noGrp="1" noChangeArrowheads="1"/>
          </p:cNvSpPr>
          <p:nvPr>
            <p:ph type="ctrTitle"/>
          </p:nvPr>
        </p:nvSpPr>
        <p:spPr>
          <a:xfrm>
            <a:off x="914400" y="2286000"/>
            <a:ext cx="10363200" cy="1143000"/>
          </a:xfrm>
          <a:prstGeom prst="rect">
            <a:avLst/>
          </a:prstGeom>
        </p:spPr>
        <p:txBody>
          <a:bodyPr/>
          <a:lstStyle>
            <a:lvl1pPr>
              <a:defRPr sz="3600">
                <a:latin typeface="Calibri" panose="020F0502020204030204" pitchFamily="34" charset="0"/>
                <a:cs typeface="Calibri" panose="020F0502020204030204" pitchFamily="34" charset="0"/>
              </a:defRPr>
            </a:lvl1pPr>
          </a:lstStyle>
          <a:p>
            <a:r>
              <a:rPr lang="en-US" dirty="0"/>
              <a:t>Click to edit Master title style</a:t>
            </a:r>
          </a:p>
        </p:txBody>
      </p:sp>
      <p:sp>
        <p:nvSpPr>
          <p:cNvPr id="7" name="Rectangle 3">
            <a:extLst>
              <a:ext uri="{FF2B5EF4-FFF2-40B4-BE49-F238E27FC236}">
                <a16:creationId xmlns:a16="http://schemas.microsoft.com/office/drawing/2014/main" id="{2378E3AC-FC0F-AF47-9900-56C5FACDFECB}"/>
              </a:ext>
            </a:extLst>
          </p:cNvPr>
          <p:cNvSpPr>
            <a:spLocks noGrp="1" noChangeArrowheads="1"/>
          </p:cNvSpPr>
          <p:nvPr>
            <p:ph type="subTitle" idx="1"/>
          </p:nvPr>
        </p:nvSpPr>
        <p:spPr>
          <a:xfrm>
            <a:off x="1828800" y="3886200"/>
            <a:ext cx="9448800" cy="1752600"/>
          </a:xfrm>
          <a:prstGeom prst="rect">
            <a:avLst/>
          </a:prstGeom>
        </p:spPr>
        <p:txBody>
          <a:bodyPr/>
          <a:lstStyle>
            <a:lvl1pPr marL="0" indent="0" algn="r">
              <a:buFontTx/>
              <a:buNone/>
              <a:defRPr sz="2800">
                <a:solidFill>
                  <a:schemeClr val="bg1"/>
                </a:solidFill>
                <a:latin typeface="Calibri" panose="020F0502020204030204" pitchFamily="34" charset="0"/>
                <a:cs typeface="Calibri" panose="020F0502020204030204" pitchFamily="34" charset="0"/>
              </a:defRPr>
            </a:lvl1pPr>
          </a:lstStyle>
          <a:p>
            <a:r>
              <a:rPr lang="en-US" dirty="0"/>
              <a:t>Click to edit Master subtitle style</a:t>
            </a:r>
          </a:p>
        </p:txBody>
      </p:sp>
      <p:pic>
        <p:nvPicPr>
          <p:cNvPr id="8" name="Picture 7">
            <a:extLst>
              <a:ext uri="{FF2B5EF4-FFF2-40B4-BE49-F238E27FC236}">
                <a16:creationId xmlns:a16="http://schemas.microsoft.com/office/drawing/2014/main" id="{AC1923D0-8811-4A27-AB71-81531A28EF9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69338"/>
          <a:stretch/>
        </p:blipFill>
        <p:spPr bwMode="auto">
          <a:xfrm>
            <a:off x="309283" y="939145"/>
            <a:ext cx="2335213" cy="412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2218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age Light Blu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0"/>
            <a:ext cx="12198427" cy="6858000"/>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dirty="0"/>
              <a:t>© WCG 2021 </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dirty="0"/>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dirty="0"/>
          </a:p>
        </p:txBody>
      </p:sp>
      <p:grpSp>
        <p:nvGrpSpPr>
          <p:cNvPr id="27" name="Group 26">
            <a:extLst>
              <a:ext uri="{FF2B5EF4-FFF2-40B4-BE49-F238E27FC236}">
                <a16:creationId xmlns:a16="http://schemas.microsoft.com/office/drawing/2014/main" id="{15CDAB01-DEEB-3A4E-93AC-C9018C804138}"/>
              </a:ext>
            </a:extLst>
          </p:cNvPr>
          <p:cNvGrpSpPr/>
          <p:nvPr userDrawn="1"/>
        </p:nvGrpSpPr>
        <p:grpSpPr>
          <a:xfrm>
            <a:off x="4744054" y="-1602829"/>
            <a:ext cx="8655892" cy="6614665"/>
            <a:chOff x="4744054" y="-1614552"/>
            <a:chExt cx="8655892" cy="6614665"/>
          </a:xfrm>
        </p:grpSpPr>
        <p:sp>
          <p:nvSpPr>
            <p:cNvPr id="28" name="Hexagon 27">
              <a:extLst>
                <a:ext uri="{FF2B5EF4-FFF2-40B4-BE49-F238E27FC236}">
                  <a16:creationId xmlns:a16="http://schemas.microsoft.com/office/drawing/2014/main" id="{515F9804-C8B5-3A43-95CF-457B24410D5C}"/>
                </a:ext>
              </a:extLst>
            </p:cNvPr>
            <p:cNvSpPr/>
            <p:nvPr userDrawn="1"/>
          </p:nvSpPr>
          <p:spPr>
            <a:xfrm flipV="1">
              <a:off x="9622640" y="1028571"/>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9" name="Hexagon 28">
              <a:extLst>
                <a:ext uri="{FF2B5EF4-FFF2-40B4-BE49-F238E27FC236}">
                  <a16:creationId xmlns:a16="http://schemas.microsoft.com/office/drawing/2014/main" id="{B5C12010-EA7F-9444-92D5-C230AC27AB41}"/>
                </a:ext>
              </a:extLst>
            </p:cNvPr>
            <p:cNvSpPr/>
            <p:nvPr userDrawn="1"/>
          </p:nvSpPr>
          <p:spPr>
            <a:xfrm flipV="1">
              <a:off x="7851937" y="1026287"/>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0" name="Hexagon 29">
              <a:extLst>
                <a:ext uri="{FF2B5EF4-FFF2-40B4-BE49-F238E27FC236}">
                  <a16:creationId xmlns:a16="http://schemas.microsoft.com/office/drawing/2014/main" id="{CD6C75BA-3BC1-A44F-B3F3-77317E0951DD}"/>
                </a:ext>
              </a:extLst>
            </p:cNvPr>
            <p:cNvSpPr/>
            <p:nvPr userDrawn="1"/>
          </p:nvSpPr>
          <p:spPr>
            <a:xfrm flipV="1">
              <a:off x="7185861"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1" name="Hexagon 30">
              <a:extLst>
                <a:ext uri="{FF2B5EF4-FFF2-40B4-BE49-F238E27FC236}">
                  <a16:creationId xmlns:a16="http://schemas.microsoft.com/office/drawing/2014/main" id="{AA920B40-5D92-824C-85BB-2FA77163BBF6}"/>
                </a:ext>
              </a:extLst>
            </p:cNvPr>
            <p:cNvSpPr/>
            <p:nvPr userDrawn="1"/>
          </p:nvSpPr>
          <p:spPr>
            <a:xfrm flipV="1">
              <a:off x="7858636"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2" name="Hexagon 31">
              <a:extLst>
                <a:ext uri="{FF2B5EF4-FFF2-40B4-BE49-F238E27FC236}">
                  <a16:creationId xmlns:a16="http://schemas.microsoft.com/office/drawing/2014/main" id="{586DAEBB-799A-3F4C-90D7-34B0AFD1B1F2}"/>
                </a:ext>
              </a:extLst>
            </p:cNvPr>
            <p:cNvSpPr/>
            <p:nvPr userDrawn="1"/>
          </p:nvSpPr>
          <p:spPr>
            <a:xfrm flipV="1">
              <a:off x="9627662"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3" name="Hexagon 32">
              <a:extLst>
                <a:ext uri="{FF2B5EF4-FFF2-40B4-BE49-F238E27FC236}">
                  <a16:creationId xmlns:a16="http://schemas.microsoft.com/office/drawing/2014/main" id="{DC73B5DE-BE3F-CA41-9005-C09E1649C7CF}"/>
                </a:ext>
              </a:extLst>
            </p:cNvPr>
            <p:cNvSpPr/>
            <p:nvPr userDrawn="1"/>
          </p:nvSpPr>
          <p:spPr>
            <a:xfrm flipV="1">
              <a:off x="10300439"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4" name="Hexagon 33">
              <a:extLst>
                <a:ext uri="{FF2B5EF4-FFF2-40B4-BE49-F238E27FC236}">
                  <a16:creationId xmlns:a16="http://schemas.microsoft.com/office/drawing/2014/main" id="{58E950A0-1CEB-F844-BC56-66C7532D909F}"/>
                </a:ext>
              </a:extLst>
            </p:cNvPr>
            <p:cNvSpPr/>
            <p:nvPr userDrawn="1"/>
          </p:nvSpPr>
          <p:spPr>
            <a:xfrm flipV="1">
              <a:off x="4744054"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5" name="Hexagon 34">
              <a:extLst>
                <a:ext uri="{FF2B5EF4-FFF2-40B4-BE49-F238E27FC236}">
                  <a16:creationId xmlns:a16="http://schemas.microsoft.com/office/drawing/2014/main" id="{7F196387-FFF9-F94F-9EBA-29864F79B3B8}"/>
                </a:ext>
              </a:extLst>
            </p:cNvPr>
            <p:cNvSpPr/>
            <p:nvPr userDrawn="1"/>
          </p:nvSpPr>
          <p:spPr>
            <a:xfrm flipV="1">
              <a:off x="10295415" y="2354704"/>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grpSp>
        <p:nvGrpSpPr>
          <p:cNvPr id="36" name="Group 35">
            <a:extLst>
              <a:ext uri="{FF2B5EF4-FFF2-40B4-BE49-F238E27FC236}">
                <a16:creationId xmlns:a16="http://schemas.microsoft.com/office/drawing/2014/main" id="{370E3B4A-9DF4-5C4A-8A27-3DF7E9046CBA}"/>
              </a:ext>
            </a:extLst>
          </p:cNvPr>
          <p:cNvGrpSpPr/>
          <p:nvPr userDrawn="1"/>
        </p:nvGrpSpPr>
        <p:grpSpPr>
          <a:xfrm rot="10800000" flipV="1">
            <a:off x="-1349333" y="3271440"/>
            <a:ext cx="6204039" cy="5294245"/>
            <a:chOff x="3979270" y="1476587"/>
            <a:chExt cx="3342632" cy="2881111"/>
          </a:xfrm>
        </p:grpSpPr>
        <p:sp>
          <p:nvSpPr>
            <p:cNvPr id="37" name="Hexagon 36">
              <a:extLst>
                <a:ext uri="{FF2B5EF4-FFF2-40B4-BE49-F238E27FC236}">
                  <a16:creationId xmlns:a16="http://schemas.microsoft.com/office/drawing/2014/main" id="{1269E379-FE61-CC4A-A216-876678F248A7}"/>
                </a:ext>
              </a:extLst>
            </p:cNvPr>
            <p:cNvSpPr/>
            <p:nvPr/>
          </p:nvSpPr>
          <p:spPr>
            <a:xfrm>
              <a:off x="5294873" y="2198264"/>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8" name="Hexagon 37">
              <a:extLst>
                <a:ext uri="{FF2B5EF4-FFF2-40B4-BE49-F238E27FC236}">
                  <a16:creationId xmlns:a16="http://schemas.microsoft.com/office/drawing/2014/main" id="{56DE76D0-7479-D449-90F9-8D642C6FE5DF}"/>
                </a:ext>
              </a:extLst>
            </p:cNvPr>
            <p:cNvSpPr/>
            <p:nvPr/>
          </p:nvSpPr>
          <p:spPr>
            <a:xfrm>
              <a:off x="4336336" y="219950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9" name="Hexagon 38">
              <a:extLst>
                <a:ext uri="{FF2B5EF4-FFF2-40B4-BE49-F238E27FC236}">
                  <a16:creationId xmlns:a16="http://schemas.microsoft.com/office/drawing/2014/main" id="{78545748-2D09-5841-BA4E-8441F943C76C}"/>
                </a:ext>
              </a:extLst>
            </p:cNvPr>
            <p:cNvSpPr/>
            <p:nvPr/>
          </p:nvSpPr>
          <p:spPr>
            <a:xfrm>
              <a:off x="3979270"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0" name="Hexagon 39">
              <a:extLst>
                <a:ext uri="{FF2B5EF4-FFF2-40B4-BE49-F238E27FC236}">
                  <a16:creationId xmlns:a16="http://schemas.microsoft.com/office/drawing/2014/main" id="{0A3DE64D-8E76-8040-A731-E7D08B89246D}"/>
                </a:ext>
              </a:extLst>
            </p:cNvPr>
            <p:cNvSpPr/>
            <p:nvPr/>
          </p:nvSpPr>
          <p:spPr>
            <a:xfrm>
              <a:off x="5651939"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1" name="Hexagon 40">
              <a:extLst>
                <a:ext uri="{FF2B5EF4-FFF2-40B4-BE49-F238E27FC236}">
                  <a16:creationId xmlns:a16="http://schemas.microsoft.com/office/drawing/2014/main" id="{DD7FD6D6-44B5-3547-AAFD-697A46C0B515}"/>
                </a:ext>
              </a:extLst>
            </p:cNvPr>
            <p:cNvSpPr/>
            <p:nvPr/>
          </p:nvSpPr>
          <p:spPr>
            <a:xfrm>
              <a:off x="5651939" y="147658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25" name="Content Placeholder 25">
            <a:extLst>
              <a:ext uri="{FF2B5EF4-FFF2-40B4-BE49-F238E27FC236}">
                <a16:creationId xmlns:a16="http://schemas.microsoft.com/office/drawing/2014/main" id="{21B1BD4E-D0E8-BF48-9184-24E7557A2F39}"/>
              </a:ext>
            </a:extLst>
          </p:cNvPr>
          <p:cNvSpPr>
            <a:spLocks noGrp="1"/>
          </p:cNvSpPr>
          <p:nvPr>
            <p:ph sz="quarter" idx="14" hasCustomPrompt="1"/>
          </p:nvPr>
        </p:nvSpPr>
        <p:spPr>
          <a:xfrm>
            <a:off x="666749" y="3736514"/>
            <a:ext cx="7329171" cy="2118517"/>
          </a:xfrm>
          <a:prstGeom prst="rect">
            <a:avLst/>
          </a:prstGeom>
        </p:spPr>
        <p:txBody>
          <a:bodyPr lIns="0" tIns="0" rIns="0" bIns="0"/>
          <a:lstStyle>
            <a:lvl1pPr marL="0" indent="0">
              <a:lnSpc>
                <a:spcPct val="150000"/>
              </a:lnSpc>
              <a:buNone/>
              <a:defRPr sz="3600">
                <a:solidFill>
                  <a:schemeClr val="tx1">
                    <a:lumMod val="65000"/>
                    <a:lumOff val="35000"/>
                  </a:schemeClr>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spTree>
    <p:extLst>
      <p:ext uri="{BB962C8B-B14F-4D97-AF65-F5344CB8AC3E}">
        <p14:creationId xmlns:p14="http://schemas.microsoft.com/office/powerpoint/2010/main" val="2915106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age WCG Blu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0"/>
            <a:ext cx="12198427" cy="6858000"/>
          </a:xfrm>
          <a:prstGeom prst="rect">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85000"/>
                  </a:schemeClr>
                </a:solidFill>
                <a:latin typeface="Roboto" panose="02000000000000000000" pitchFamily="2" charset="0"/>
                <a:ea typeface="Roboto" panose="02000000000000000000" pitchFamily="2" charset="0"/>
              </a:defRPr>
            </a:lvl1pPr>
          </a:lstStyle>
          <a:p>
            <a:r>
              <a:rPr lang="en-US" dirty="0"/>
              <a:t>© WCG 2021 </a:t>
            </a:r>
          </a:p>
        </p:txBody>
      </p:sp>
      <p:grpSp>
        <p:nvGrpSpPr>
          <p:cNvPr id="27" name="Group 26">
            <a:extLst>
              <a:ext uri="{FF2B5EF4-FFF2-40B4-BE49-F238E27FC236}">
                <a16:creationId xmlns:a16="http://schemas.microsoft.com/office/drawing/2014/main" id="{15CDAB01-DEEB-3A4E-93AC-C9018C804138}"/>
              </a:ext>
            </a:extLst>
          </p:cNvPr>
          <p:cNvGrpSpPr/>
          <p:nvPr userDrawn="1"/>
        </p:nvGrpSpPr>
        <p:grpSpPr>
          <a:xfrm>
            <a:off x="4744054" y="-1602829"/>
            <a:ext cx="8655892" cy="6614665"/>
            <a:chOff x="4744054" y="-1614552"/>
            <a:chExt cx="8655892" cy="6614665"/>
          </a:xfrm>
        </p:grpSpPr>
        <p:sp>
          <p:nvSpPr>
            <p:cNvPr id="28" name="Hexagon 27">
              <a:extLst>
                <a:ext uri="{FF2B5EF4-FFF2-40B4-BE49-F238E27FC236}">
                  <a16:creationId xmlns:a16="http://schemas.microsoft.com/office/drawing/2014/main" id="{515F9804-C8B5-3A43-95CF-457B24410D5C}"/>
                </a:ext>
              </a:extLst>
            </p:cNvPr>
            <p:cNvSpPr/>
            <p:nvPr userDrawn="1"/>
          </p:nvSpPr>
          <p:spPr>
            <a:xfrm flipV="1">
              <a:off x="9622640" y="1028571"/>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9" name="Hexagon 28">
              <a:extLst>
                <a:ext uri="{FF2B5EF4-FFF2-40B4-BE49-F238E27FC236}">
                  <a16:creationId xmlns:a16="http://schemas.microsoft.com/office/drawing/2014/main" id="{B5C12010-EA7F-9444-92D5-C230AC27AB41}"/>
                </a:ext>
              </a:extLst>
            </p:cNvPr>
            <p:cNvSpPr/>
            <p:nvPr userDrawn="1"/>
          </p:nvSpPr>
          <p:spPr>
            <a:xfrm flipV="1">
              <a:off x="7851937" y="1026287"/>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0" name="Hexagon 29">
              <a:extLst>
                <a:ext uri="{FF2B5EF4-FFF2-40B4-BE49-F238E27FC236}">
                  <a16:creationId xmlns:a16="http://schemas.microsoft.com/office/drawing/2014/main" id="{CD6C75BA-3BC1-A44F-B3F3-77317E0951DD}"/>
                </a:ext>
              </a:extLst>
            </p:cNvPr>
            <p:cNvSpPr/>
            <p:nvPr userDrawn="1"/>
          </p:nvSpPr>
          <p:spPr>
            <a:xfrm flipV="1">
              <a:off x="7185861"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1" name="Hexagon 30">
              <a:extLst>
                <a:ext uri="{FF2B5EF4-FFF2-40B4-BE49-F238E27FC236}">
                  <a16:creationId xmlns:a16="http://schemas.microsoft.com/office/drawing/2014/main" id="{AA920B40-5D92-824C-85BB-2FA77163BBF6}"/>
                </a:ext>
              </a:extLst>
            </p:cNvPr>
            <p:cNvSpPr/>
            <p:nvPr userDrawn="1"/>
          </p:nvSpPr>
          <p:spPr>
            <a:xfrm flipV="1">
              <a:off x="7858636"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2" name="Hexagon 31">
              <a:extLst>
                <a:ext uri="{FF2B5EF4-FFF2-40B4-BE49-F238E27FC236}">
                  <a16:creationId xmlns:a16="http://schemas.microsoft.com/office/drawing/2014/main" id="{586DAEBB-799A-3F4C-90D7-34B0AFD1B1F2}"/>
                </a:ext>
              </a:extLst>
            </p:cNvPr>
            <p:cNvSpPr/>
            <p:nvPr userDrawn="1"/>
          </p:nvSpPr>
          <p:spPr>
            <a:xfrm flipV="1">
              <a:off x="9627662"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3" name="Hexagon 32">
              <a:extLst>
                <a:ext uri="{FF2B5EF4-FFF2-40B4-BE49-F238E27FC236}">
                  <a16:creationId xmlns:a16="http://schemas.microsoft.com/office/drawing/2014/main" id="{DC73B5DE-BE3F-CA41-9005-C09E1649C7CF}"/>
                </a:ext>
              </a:extLst>
            </p:cNvPr>
            <p:cNvSpPr/>
            <p:nvPr userDrawn="1"/>
          </p:nvSpPr>
          <p:spPr>
            <a:xfrm flipV="1">
              <a:off x="10300439"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4" name="Hexagon 33">
              <a:extLst>
                <a:ext uri="{FF2B5EF4-FFF2-40B4-BE49-F238E27FC236}">
                  <a16:creationId xmlns:a16="http://schemas.microsoft.com/office/drawing/2014/main" id="{58E950A0-1CEB-F844-BC56-66C7532D909F}"/>
                </a:ext>
              </a:extLst>
            </p:cNvPr>
            <p:cNvSpPr/>
            <p:nvPr userDrawn="1"/>
          </p:nvSpPr>
          <p:spPr>
            <a:xfrm flipV="1">
              <a:off x="4744054"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5" name="Hexagon 34">
              <a:extLst>
                <a:ext uri="{FF2B5EF4-FFF2-40B4-BE49-F238E27FC236}">
                  <a16:creationId xmlns:a16="http://schemas.microsoft.com/office/drawing/2014/main" id="{7F196387-FFF9-F94F-9EBA-29864F79B3B8}"/>
                </a:ext>
              </a:extLst>
            </p:cNvPr>
            <p:cNvSpPr/>
            <p:nvPr userDrawn="1"/>
          </p:nvSpPr>
          <p:spPr>
            <a:xfrm flipV="1">
              <a:off x="10295415" y="2354704"/>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grpSp>
        <p:nvGrpSpPr>
          <p:cNvPr id="36" name="Group 35">
            <a:extLst>
              <a:ext uri="{FF2B5EF4-FFF2-40B4-BE49-F238E27FC236}">
                <a16:creationId xmlns:a16="http://schemas.microsoft.com/office/drawing/2014/main" id="{370E3B4A-9DF4-5C4A-8A27-3DF7E9046CBA}"/>
              </a:ext>
            </a:extLst>
          </p:cNvPr>
          <p:cNvGrpSpPr/>
          <p:nvPr userDrawn="1"/>
        </p:nvGrpSpPr>
        <p:grpSpPr>
          <a:xfrm rot="10800000" flipV="1">
            <a:off x="-1349333" y="3271440"/>
            <a:ext cx="6204039" cy="5294245"/>
            <a:chOff x="3979270" y="1476587"/>
            <a:chExt cx="3342632" cy="2881111"/>
          </a:xfrm>
        </p:grpSpPr>
        <p:sp>
          <p:nvSpPr>
            <p:cNvPr id="37" name="Hexagon 36">
              <a:extLst>
                <a:ext uri="{FF2B5EF4-FFF2-40B4-BE49-F238E27FC236}">
                  <a16:creationId xmlns:a16="http://schemas.microsoft.com/office/drawing/2014/main" id="{1269E379-FE61-CC4A-A216-876678F248A7}"/>
                </a:ext>
              </a:extLst>
            </p:cNvPr>
            <p:cNvSpPr/>
            <p:nvPr/>
          </p:nvSpPr>
          <p:spPr>
            <a:xfrm>
              <a:off x="5294873" y="2198264"/>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8" name="Hexagon 37">
              <a:extLst>
                <a:ext uri="{FF2B5EF4-FFF2-40B4-BE49-F238E27FC236}">
                  <a16:creationId xmlns:a16="http://schemas.microsoft.com/office/drawing/2014/main" id="{56DE76D0-7479-D449-90F9-8D642C6FE5DF}"/>
                </a:ext>
              </a:extLst>
            </p:cNvPr>
            <p:cNvSpPr/>
            <p:nvPr/>
          </p:nvSpPr>
          <p:spPr>
            <a:xfrm>
              <a:off x="4336336" y="219950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9" name="Hexagon 38">
              <a:extLst>
                <a:ext uri="{FF2B5EF4-FFF2-40B4-BE49-F238E27FC236}">
                  <a16:creationId xmlns:a16="http://schemas.microsoft.com/office/drawing/2014/main" id="{78545748-2D09-5841-BA4E-8441F943C76C}"/>
                </a:ext>
              </a:extLst>
            </p:cNvPr>
            <p:cNvSpPr/>
            <p:nvPr/>
          </p:nvSpPr>
          <p:spPr>
            <a:xfrm>
              <a:off x="3979270"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0" name="Hexagon 39">
              <a:extLst>
                <a:ext uri="{FF2B5EF4-FFF2-40B4-BE49-F238E27FC236}">
                  <a16:creationId xmlns:a16="http://schemas.microsoft.com/office/drawing/2014/main" id="{0A3DE64D-8E76-8040-A731-E7D08B89246D}"/>
                </a:ext>
              </a:extLst>
            </p:cNvPr>
            <p:cNvSpPr/>
            <p:nvPr/>
          </p:nvSpPr>
          <p:spPr>
            <a:xfrm>
              <a:off x="5651939"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1" name="Hexagon 40">
              <a:extLst>
                <a:ext uri="{FF2B5EF4-FFF2-40B4-BE49-F238E27FC236}">
                  <a16:creationId xmlns:a16="http://schemas.microsoft.com/office/drawing/2014/main" id="{DD7FD6D6-44B5-3547-AAFD-697A46C0B515}"/>
                </a:ext>
              </a:extLst>
            </p:cNvPr>
            <p:cNvSpPr/>
            <p:nvPr/>
          </p:nvSpPr>
          <p:spPr>
            <a:xfrm>
              <a:off x="5651939" y="147658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25" name="Content Placeholder 25">
            <a:extLst>
              <a:ext uri="{FF2B5EF4-FFF2-40B4-BE49-F238E27FC236}">
                <a16:creationId xmlns:a16="http://schemas.microsoft.com/office/drawing/2014/main" id="{21B1BD4E-D0E8-BF48-9184-24E7557A2F39}"/>
              </a:ext>
            </a:extLst>
          </p:cNvPr>
          <p:cNvSpPr>
            <a:spLocks noGrp="1"/>
          </p:cNvSpPr>
          <p:nvPr>
            <p:ph sz="quarter" idx="14" hasCustomPrompt="1"/>
          </p:nvPr>
        </p:nvSpPr>
        <p:spPr>
          <a:xfrm>
            <a:off x="666749" y="3736514"/>
            <a:ext cx="7329171" cy="2118517"/>
          </a:xfrm>
          <a:prstGeom prst="rect">
            <a:avLst/>
          </a:prstGeom>
        </p:spPr>
        <p:txBody>
          <a:bodyPr lIns="0" tIns="0" rIns="0" bIns="0"/>
          <a:lstStyle>
            <a:lvl1pPr marL="0" indent="0">
              <a:lnSpc>
                <a:spcPct val="150000"/>
              </a:lnSpc>
              <a:buNone/>
              <a:defRPr sz="3600">
                <a:solidFill>
                  <a:schemeClr val="bg1"/>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pic>
        <p:nvPicPr>
          <p:cNvPr id="42" name="Picture 41" descr="Logo&#10;&#10;Description automatically generated">
            <a:extLst>
              <a:ext uri="{FF2B5EF4-FFF2-40B4-BE49-F238E27FC236}">
                <a16:creationId xmlns:a16="http://schemas.microsoft.com/office/drawing/2014/main" id="{8AC5989C-02E9-DB4F-AC4C-0F66292BC16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820606" y="235295"/>
            <a:ext cx="727389" cy="583366"/>
          </a:xfrm>
          <a:prstGeom prst="rect">
            <a:avLst/>
          </a:prstGeom>
        </p:spPr>
      </p:pic>
    </p:spTree>
    <p:extLst>
      <p:ext uri="{BB962C8B-B14F-4D97-AF65-F5344CB8AC3E}">
        <p14:creationId xmlns:p14="http://schemas.microsoft.com/office/powerpoint/2010/main" val="2775659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age WCG Green">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0"/>
            <a:ext cx="12198427" cy="6858000"/>
          </a:xfrm>
          <a:prstGeom prst="rect">
            <a:avLst/>
          </a:prstGeom>
          <a:solidFill>
            <a:schemeClr val="accent5"/>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95000"/>
                  </a:schemeClr>
                </a:solidFill>
                <a:latin typeface="Roboto" panose="02000000000000000000" pitchFamily="2" charset="0"/>
                <a:ea typeface="Roboto" panose="02000000000000000000" pitchFamily="2" charset="0"/>
              </a:defRPr>
            </a:lvl1pPr>
          </a:lstStyle>
          <a:p>
            <a:r>
              <a:rPr lang="en-US" dirty="0"/>
              <a:t>© WCG 2021 </a:t>
            </a:r>
          </a:p>
        </p:txBody>
      </p:sp>
      <p:grpSp>
        <p:nvGrpSpPr>
          <p:cNvPr id="27" name="Group 26">
            <a:extLst>
              <a:ext uri="{FF2B5EF4-FFF2-40B4-BE49-F238E27FC236}">
                <a16:creationId xmlns:a16="http://schemas.microsoft.com/office/drawing/2014/main" id="{15CDAB01-DEEB-3A4E-93AC-C9018C804138}"/>
              </a:ext>
            </a:extLst>
          </p:cNvPr>
          <p:cNvGrpSpPr/>
          <p:nvPr userDrawn="1"/>
        </p:nvGrpSpPr>
        <p:grpSpPr>
          <a:xfrm>
            <a:off x="4744054" y="-1602829"/>
            <a:ext cx="8655892" cy="6614665"/>
            <a:chOff x="4744054" y="-1614552"/>
            <a:chExt cx="8655892" cy="6614665"/>
          </a:xfrm>
        </p:grpSpPr>
        <p:sp>
          <p:nvSpPr>
            <p:cNvPr id="28" name="Hexagon 27">
              <a:extLst>
                <a:ext uri="{FF2B5EF4-FFF2-40B4-BE49-F238E27FC236}">
                  <a16:creationId xmlns:a16="http://schemas.microsoft.com/office/drawing/2014/main" id="{515F9804-C8B5-3A43-95CF-457B24410D5C}"/>
                </a:ext>
              </a:extLst>
            </p:cNvPr>
            <p:cNvSpPr/>
            <p:nvPr userDrawn="1"/>
          </p:nvSpPr>
          <p:spPr>
            <a:xfrm flipV="1">
              <a:off x="9622640" y="1028571"/>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9" name="Hexagon 28">
              <a:extLst>
                <a:ext uri="{FF2B5EF4-FFF2-40B4-BE49-F238E27FC236}">
                  <a16:creationId xmlns:a16="http://schemas.microsoft.com/office/drawing/2014/main" id="{B5C12010-EA7F-9444-92D5-C230AC27AB41}"/>
                </a:ext>
              </a:extLst>
            </p:cNvPr>
            <p:cNvSpPr/>
            <p:nvPr userDrawn="1"/>
          </p:nvSpPr>
          <p:spPr>
            <a:xfrm flipV="1">
              <a:off x="7851937" y="1026287"/>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0" name="Hexagon 29">
              <a:extLst>
                <a:ext uri="{FF2B5EF4-FFF2-40B4-BE49-F238E27FC236}">
                  <a16:creationId xmlns:a16="http://schemas.microsoft.com/office/drawing/2014/main" id="{CD6C75BA-3BC1-A44F-B3F3-77317E0951DD}"/>
                </a:ext>
              </a:extLst>
            </p:cNvPr>
            <p:cNvSpPr/>
            <p:nvPr userDrawn="1"/>
          </p:nvSpPr>
          <p:spPr>
            <a:xfrm flipV="1">
              <a:off x="7185861"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1" name="Hexagon 30">
              <a:extLst>
                <a:ext uri="{FF2B5EF4-FFF2-40B4-BE49-F238E27FC236}">
                  <a16:creationId xmlns:a16="http://schemas.microsoft.com/office/drawing/2014/main" id="{AA920B40-5D92-824C-85BB-2FA77163BBF6}"/>
                </a:ext>
              </a:extLst>
            </p:cNvPr>
            <p:cNvSpPr/>
            <p:nvPr userDrawn="1"/>
          </p:nvSpPr>
          <p:spPr>
            <a:xfrm flipV="1">
              <a:off x="7858636"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2" name="Hexagon 31">
              <a:extLst>
                <a:ext uri="{FF2B5EF4-FFF2-40B4-BE49-F238E27FC236}">
                  <a16:creationId xmlns:a16="http://schemas.microsoft.com/office/drawing/2014/main" id="{586DAEBB-799A-3F4C-90D7-34B0AFD1B1F2}"/>
                </a:ext>
              </a:extLst>
            </p:cNvPr>
            <p:cNvSpPr/>
            <p:nvPr userDrawn="1"/>
          </p:nvSpPr>
          <p:spPr>
            <a:xfrm flipV="1">
              <a:off x="9627662"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3" name="Hexagon 32">
              <a:extLst>
                <a:ext uri="{FF2B5EF4-FFF2-40B4-BE49-F238E27FC236}">
                  <a16:creationId xmlns:a16="http://schemas.microsoft.com/office/drawing/2014/main" id="{DC73B5DE-BE3F-CA41-9005-C09E1649C7CF}"/>
                </a:ext>
              </a:extLst>
            </p:cNvPr>
            <p:cNvSpPr/>
            <p:nvPr userDrawn="1"/>
          </p:nvSpPr>
          <p:spPr>
            <a:xfrm flipV="1">
              <a:off x="10300439"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4" name="Hexagon 33">
              <a:extLst>
                <a:ext uri="{FF2B5EF4-FFF2-40B4-BE49-F238E27FC236}">
                  <a16:creationId xmlns:a16="http://schemas.microsoft.com/office/drawing/2014/main" id="{58E950A0-1CEB-F844-BC56-66C7532D909F}"/>
                </a:ext>
              </a:extLst>
            </p:cNvPr>
            <p:cNvSpPr/>
            <p:nvPr userDrawn="1"/>
          </p:nvSpPr>
          <p:spPr>
            <a:xfrm flipV="1">
              <a:off x="4744054"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5" name="Hexagon 34">
              <a:extLst>
                <a:ext uri="{FF2B5EF4-FFF2-40B4-BE49-F238E27FC236}">
                  <a16:creationId xmlns:a16="http://schemas.microsoft.com/office/drawing/2014/main" id="{7F196387-FFF9-F94F-9EBA-29864F79B3B8}"/>
                </a:ext>
              </a:extLst>
            </p:cNvPr>
            <p:cNvSpPr/>
            <p:nvPr userDrawn="1"/>
          </p:nvSpPr>
          <p:spPr>
            <a:xfrm flipV="1">
              <a:off x="10295415" y="2354704"/>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grpSp>
        <p:nvGrpSpPr>
          <p:cNvPr id="36" name="Group 35">
            <a:extLst>
              <a:ext uri="{FF2B5EF4-FFF2-40B4-BE49-F238E27FC236}">
                <a16:creationId xmlns:a16="http://schemas.microsoft.com/office/drawing/2014/main" id="{370E3B4A-9DF4-5C4A-8A27-3DF7E9046CBA}"/>
              </a:ext>
            </a:extLst>
          </p:cNvPr>
          <p:cNvGrpSpPr/>
          <p:nvPr userDrawn="1"/>
        </p:nvGrpSpPr>
        <p:grpSpPr>
          <a:xfrm rot="10800000" flipV="1">
            <a:off x="-1349333" y="3271440"/>
            <a:ext cx="6204039" cy="5294245"/>
            <a:chOff x="3979270" y="1476587"/>
            <a:chExt cx="3342632" cy="2881111"/>
          </a:xfrm>
        </p:grpSpPr>
        <p:sp>
          <p:nvSpPr>
            <p:cNvPr id="37" name="Hexagon 36">
              <a:extLst>
                <a:ext uri="{FF2B5EF4-FFF2-40B4-BE49-F238E27FC236}">
                  <a16:creationId xmlns:a16="http://schemas.microsoft.com/office/drawing/2014/main" id="{1269E379-FE61-CC4A-A216-876678F248A7}"/>
                </a:ext>
              </a:extLst>
            </p:cNvPr>
            <p:cNvSpPr/>
            <p:nvPr/>
          </p:nvSpPr>
          <p:spPr>
            <a:xfrm>
              <a:off x="5294873" y="2198264"/>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8" name="Hexagon 37">
              <a:extLst>
                <a:ext uri="{FF2B5EF4-FFF2-40B4-BE49-F238E27FC236}">
                  <a16:creationId xmlns:a16="http://schemas.microsoft.com/office/drawing/2014/main" id="{56DE76D0-7479-D449-90F9-8D642C6FE5DF}"/>
                </a:ext>
              </a:extLst>
            </p:cNvPr>
            <p:cNvSpPr/>
            <p:nvPr/>
          </p:nvSpPr>
          <p:spPr>
            <a:xfrm>
              <a:off x="4336336" y="219950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9" name="Hexagon 38">
              <a:extLst>
                <a:ext uri="{FF2B5EF4-FFF2-40B4-BE49-F238E27FC236}">
                  <a16:creationId xmlns:a16="http://schemas.microsoft.com/office/drawing/2014/main" id="{78545748-2D09-5841-BA4E-8441F943C76C}"/>
                </a:ext>
              </a:extLst>
            </p:cNvPr>
            <p:cNvSpPr/>
            <p:nvPr/>
          </p:nvSpPr>
          <p:spPr>
            <a:xfrm>
              <a:off x="3979270"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0" name="Hexagon 39">
              <a:extLst>
                <a:ext uri="{FF2B5EF4-FFF2-40B4-BE49-F238E27FC236}">
                  <a16:creationId xmlns:a16="http://schemas.microsoft.com/office/drawing/2014/main" id="{0A3DE64D-8E76-8040-A731-E7D08B89246D}"/>
                </a:ext>
              </a:extLst>
            </p:cNvPr>
            <p:cNvSpPr/>
            <p:nvPr/>
          </p:nvSpPr>
          <p:spPr>
            <a:xfrm>
              <a:off x="5651939"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1" name="Hexagon 40">
              <a:extLst>
                <a:ext uri="{FF2B5EF4-FFF2-40B4-BE49-F238E27FC236}">
                  <a16:creationId xmlns:a16="http://schemas.microsoft.com/office/drawing/2014/main" id="{DD7FD6D6-44B5-3547-AAFD-697A46C0B515}"/>
                </a:ext>
              </a:extLst>
            </p:cNvPr>
            <p:cNvSpPr/>
            <p:nvPr/>
          </p:nvSpPr>
          <p:spPr>
            <a:xfrm>
              <a:off x="5651939" y="147658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25" name="Content Placeholder 25">
            <a:extLst>
              <a:ext uri="{FF2B5EF4-FFF2-40B4-BE49-F238E27FC236}">
                <a16:creationId xmlns:a16="http://schemas.microsoft.com/office/drawing/2014/main" id="{21B1BD4E-D0E8-BF48-9184-24E7557A2F39}"/>
              </a:ext>
            </a:extLst>
          </p:cNvPr>
          <p:cNvSpPr>
            <a:spLocks noGrp="1"/>
          </p:cNvSpPr>
          <p:nvPr>
            <p:ph sz="quarter" idx="14" hasCustomPrompt="1"/>
          </p:nvPr>
        </p:nvSpPr>
        <p:spPr>
          <a:xfrm>
            <a:off x="666749" y="3736514"/>
            <a:ext cx="7329171" cy="2118517"/>
          </a:xfrm>
          <a:prstGeom prst="rect">
            <a:avLst/>
          </a:prstGeom>
        </p:spPr>
        <p:txBody>
          <a:bodyPr lIns="0" tIns="0" rIns="0" bIns="0"/>
          <a:lstStyle>
            <a:lvl1pPr marL="0" indent="0">
              <a:lnSpc>
                <a:spcPct val="150000"/>
              </a:lnSpc>
              <a:buNone/>
              <a:defRPr sz="3600">
                <a:solidFill>
                  <a:schemeClr val="bg1"/>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pic>
        <p:nvPicPr>
          <p:cNvPr id="42" name="Picture 41" descr="Logo&#10;&#10;Description automatically generated">
            <a:extLst>
              <a:ext uri="{FF2B5EF4-FFF2-40B4-BE49-F238E27FC236}">
                <a16:creationId xmlns:a16="http://schemas.microsoft.com/office/drawing/2014/main" id="{8AC5989C-02E9-DB4F-AC4C-0F66292BC16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820606" y="235295"/>
            <a:ext cx="727389" cy="583366"/>
          </a:xfrm>
          <a:prstGeom prst="rect">
            <a:avLst/>
          </a:prstGeom>
        </p:spPr>
      </p:pic>
    </p:spTree>
    <p:extLst>
      <p:ext uri="{BB962C8B-B14F-4D97-AF65-F5344CB8AC3E}">
        <p14:creationId xmlns:p14="http://schemas.microsoft.com/office/powerpoint/2010/main" val="771855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age Dark Blu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0"/>
            <a:ext cx="12198427" cy="6858000"/>
          </a:xfrm>
          <a:prstGeom prst="rect">
            <a:avLst/>
          </a:prstGeom>
          <a:solidFill>
            <a:schemeClr val="bg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dirty="0"/>
              <a:t>© WCG 2021 </a:t>
            </a:r>
          </a:p>
        </p:txBody>
      </p:sp>
      <p:grpSp>
        <p:nvGrpSpPr>
          <p:cNvPr id="27" name="Group 26">
            <a:extLst>
              <a:ext uri="{FF2B5EF4-FFF2-40B4-BE49-F238E27FC236}">
                <a16:creationId xmlns:a16="http://schemas.microsoft.com/office/drawing/2014/main" id="{15CDAB01-DEEB-3A4E-93AC-C9018C804138}"/>
              </a:ext>
            </a:extLst>
          </p:cNvPr>
          <p:cNvGrpSpPr/>
          <p:nvPr userDrawn="1"/>
        </p:nvGrpSpPr>
        <p:grpSpPr>
          <a:xfrm>
            <a:off x="4744054" y="-1602829"/>
            <a:ext cx="8655892" cy="6614665"/>
            <a:chOff x="4744054" y="-1614552"/>
            <a:chExt cx="8655892" cy="6614665"/>
          </a:xfrm>
        </p:grpSpPr>
        <p:sp>
          <p:nvSpPr>
            <p:cNvPr id="28" name="Hexagon 27">
              <a:extLst>
                <a:ext uri="{FF2B5EF4-FFF2-40B4-BE49-F238E27FC236}">
                  <a16:creationId xmlns:a16="http://schemas.microsoft.com/office/drawing/2014/main" id="{515F9804-C8B5-3A43-95CF-457B24410D5C}"/>
                </a:ext>
              </a:extLst>
            </p:cNvPr>
            <p:cNvSpPr/>
            <p:nvPr userDrawn="1"/>
          </p:nvSpPr>
          <p:spPr>
            <a:xfrm flipV="1">
              <a:off x="9622640" y="1028571"/>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9" name="Hexagon 28">
              <a:extLst>
                <a:ext uri="{FF2B5EF4-FFF2-40B4-BE49-F238E27FC236}">
                  <a16:creationId xmlns:a16="http://schemas.microsoft.com/office/drawing/2014/main" id="{B5C12010-EA7F-9444-92D5-C230AC27AB41}"/>
                </a:ext>
              </a:extLst>
            </p:cNvPr>
            <p:cNvSpPr/>
            <p:nvPr userDrawn="1"/>
          </p:nvSpPr>
          <p:spPr>
            <a:xfrm flipV="1">
              <a:off x="7851937" y="1026287"/>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0" name="Hexagon 29">
              <a:extLst>
                <a:ext uri="{FF2B5EF4-FFF2-40B4-BE49-F238E27FC236}">
                  <a16:creationId xmlns:a16="http://schemas.microsoft.com/office/drawing/2014/main" id="{CD6C75BA-3BC1-A44F-B3F3-77317E0951DD}"/>
                </a:ext>
              </a:extLst>
            </p:cNvPr>
            <p:cNvSpPr/>
            <p:nvPr userDrawn="1"/>
          </p:nvSpPr>
          <p:spPr>
            <a:xfrm flipV="1">
              <a:off x="7185861"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1" name="Hexagon 30">
              <a:extLst>
                <a:ext uri="{FF2B5EF4-FFF2-40B4-BE49-F238E27FC236}">
                  <a16:creationId xmlns:a16="http://schemas.microsoft.com/office/drawing/2014/main" id="{AA920B40-5D92-824C-85BB-2FA77163BBF6}"/>
                </a:ext>
              </a:extLst>
            </p:cNvPr>
            <p:cNvSpPr/>
            <p:nvPr userDrawn="1"/>
          </p:nvSpPr>
          <p:spPr>
            <a:xfrm flipV="1">
              <a:off x="7858636"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2" name="Hexagon 31">
              <a:extLst>
                <a:ext uri="{FF2B5EF4-FFF2-40B4-BE49-F238E27FC236}">
                  <a16:creationId xmlns:a16="http://schemas.microsoft.com/office/drawing/2014/main" id="{586DAEBB-799A-3F4C-90D7-34B0AFD1B1F2}"/>
                </a:ext>
              </a:extLst>
            </p:cNvPr>
            <p:cNvSpPr/>
            <p:nvPr userDrawn="1"/>
          </p:nvSpPr>
          <p:spPr>
            <a:xfrm flipV="1">
              <a:off x="9627662"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3" name="Hexagon 32">
              <a:extLst>
                <a:ext uri="{FF2B5EF4-FFF2-40B4-BE49-F238E27FC236}">
                  <a16:creationId xmlns:a16="http://schemas.microsoft.com/office/drawing/2014/main" id="{DC73B5DE-BE3F-CA41-9005-C09E1649C7CF}"/>
                </a:ext>
              </a:extLst>
            </p:cNvPr>
            <p:cNvSpPr/>
            <p:nvPr userDrawn="1"/>
          </p:nvSpPr>
          <p:spPr>
            <a:xfrm flipV="1">
              <a:off x="10300439"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4" name="Hexagon 33">
              <a:extLst>
                <a:ext uri="{FF2B5EF4-FFF2-40B4-BE49-F238E27FC236}">
                  <a16:creationId xmlns:a16="http://schemas.microsoft.com/office/drawing/2014/main" id="{58E950A0-1CEB-F844-BC56-66C7532D909F}"/>
                </a:ext>
              </a:extLst>
            </p:cNvPr>
            <p:cNvSpPr/>
            <p:nvPr userDrawn="1"/>
          </p:nvSpPr>
          <p:spPr>
            <a:xfrm flipV="1">
              <a:off x="4744054"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5" name="Hexagon 34">
              <a:extLst>
                <a:ext uri="{FF2B5EF4-FFF2-40B4-BE49-F238E27FC236}">
                  <a16:creationId xmlns:a16="http://schemas.microsoft.com/office/drawing/2014/main" id="{7F196387-FFF9-F94F-9EBA-29864F79B3B8}"/>
                </a:ext>
              </a:extLst>
            </p:cNvPr>
            <p:cNvSpPr/>
            <p:nvPr userDrawn="1"/>
          </p:nvSpPr>
          <p:spPr>
            <a:xfrm flipV="1">
              <a:off x="10295415" y="2354704"/>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grpSp>
        <p:nvGrpSpPr>
          <p:cNvPr id="36" name="Group 35">
            <a:extLst>
              <a:ext uri="{FF2B5EF4-FFF2-40B4-BE49-F238E27FC236}">
                <a16:creationId xmlns:a16="http://schemas.microsoft.com/office/drawing/2014/main" id="{370E3B4A-9DF4-5C4A-8A27-3DF7E9046CBA}"/>
              </a:ext>
            </a:extLst>
          </p:cNvPr>
          <p:cNvGrpSpPr/>
          <p:nvPr userDrawn="1"/>
        </p:nvGrpSpPr>
        <p:grpSpPr>
          <a:xfrm rot="10800000" flipV="1">
            <a:off x="-1349333" y="3271440"/>
            <a:ext cx="6204039" cy="5294245"/>
            <a:chOff x="3979270" y="1476587"/>
            <a:chExt cx="3342632" cy="2881111"/>
          </a:xfrm>
        </p:grpSpPr>
        <p:sp>
          <p:nvSpPr>
            <p:cNvPr id="37" name="Hexagon 36">
              <a:extLst>
                <a:ext uri="{FF2B5EF4-FFF2-40B4-BE49-F238E27FC236}">
                  <a16:creationId xmlns:a16="http://schemas.microsoft.com/office/drawing/2014/main" id="{1269E379-FE61-CC4A-A216-876678F248A7}"/>
                </a:ext>
              </a:extLst>
            </p:cNvPr>
            <p:cNvSpPr/>
            <p:nvPr/>
          </p:nvSpPr>
          <p:spPr>
            <a:xfrm>
              <a:off x="5294873" y="2198264"/>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8" name="Hexagon 37">
              <a:extLst>
                <a:ext uri="{FF2B5EF4-FFF2-40B4-BE49-F238E27FC236}">
                  <a16:creationId xmlns:a16="http://schemas.microsoft.com/office/drawing/2014/main" id="{56DE76D0-7479-D449-90F9-8D642C6FE5DF}"/>
                </a:ext>
              </a:extLst>
            </p:cNvPr>
            <p:cNvSpPr/>
            <p:nvPr/>
          </p:nvSpPr>
          <p:spPr>
            <a:xfrm>
              <a:off x="4336336" y="219950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9" name="Hexagon 38">
              <a:extLst>
                <a:ext uri="{FF2B5EF4-FFF2-40B4-BE49-F238E27FC236}">
                  <a16:creationId xmlns:a16="http://schemas.microsoft.com/office/drawing/2014/main" id="{78545748-2D09-5841-BA4E-8441F943C76C}"/>
                </a:ext>
              </a:extLst>
            </p:cNvPr>
            <p:cNvSpPr/>
            <p:nvPr/>
          </p:nvSpPr>
          <p:spPr>
            <a:xfrm>
              <a:off x="3979270"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0" name="Hexagon 39">
              <a:extLst>
                <a:ext uri="{FF2B5EF4-FFF2-40B4-BE49-F238E27FC236}">
                  <a16:creationId xmlns:a16="http://schemas.microsoft.com/office/drawing/2014/main" id="{0A3DE64D-8E76-8040-A731-E7D08B89246D}"/>
                </a:ext>
              </a:extLst>
            </p:cNvPr>
            <p:cNvSpPr/>
            <p:nvPr/>
          </p:nvSpPr>
          <p:spPr>
            <a:xfrm>
              <a:off x="5651939"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1" name="Hexagon 40">
              <a:extLst>
                <a:ext uri="{FF2B5EF4-FFF2-40B4-BE49-F238E27FC236}">
                  <a16:creationId xmlns:a16="http://schemas.microsoft.com/office/drawing/2014/main" id="{DD7FD6D6-44B5-3547-AAFD-697A46C0B515}"/>
                </a:ext>
              </a:extLst>
            </p:cNvPr>
            <p:cNvSpPr/>
            <p:nvPr/>
          </p:nvSpPr>
          <p:spPr>
            <a:xfrm>
              <a:off x="5651939" y="147658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25" name="Content Placeholder 25">
            <a:extLst>
              <a:ext uri="{FF2B5EF4-FFF2-40B4-BE49-F238E27FC236}">
                <a16:creationId xmlns:a16="http://schemas.microsoft.com/office/drawing/2014/main" id="{21B1BD4E-D0E8-BF48-9184-24E7557A2F39}"/>
              </a:ext>
            </a:extLst>
          </p:cNvPr>
          <p:cNvSpPr>
            <a:spLocks noGrp="1"/>
          </p:cNvSpPr>
          <p:nvPr>
            <p:ph sz="quarter" idx="14" hasCustomPrompt="1"/>
          </p:nvPr>
        </p:nvSpPr>
        <p:spPr>
          <a:xfrm>
            <a:off x="666749" y="3736514"/>
            <a:ext cx="7329171" cy="2118517"/>
          </a:xfrm>
          <a:prstGeom prst="rect">
            <a:avLst/>
          </a:prstGeom>
        </p:spPr>
        <p:txBody>
          <a:bodyPr lIns="0" tIns="0" rIns="0" bIns="0"/>
          <a:lstStyle>
            <a:lvl1pPr marL="0" indent="0">
              <a:lnSpc>
                <a:spcPct val="150000"/>
              </a:lnSpc>
              <a:buNone/>
              <a:defRPr sz="3600">
                <a:solidFill>
                  <a:schemeClr val="bg1"/>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pic>
        <p:nvPicPr>
          <p:cNvPr id="42" name="Picture 41" descr="Logo&#10;&#10;Description automatically generated">
            <a:extLst>
              <a:ext uri="{FF2B5EF4-FFF2-40B4-BE49-F238E27FC236}">
                <a16:creationId xmlns:a16="http://schemas.microsoft.com/office/drawing/2014/main" id="{8AC5989C-02E9-DB4F-AC4C-0F66292BC16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820606" y="235295"/>
            <a:ext cx="727389" cy="583366"/>
          </a:xfrm>
          <a:prstGeom prst="rect">
            <a:avLst/>
          </a:prstGeom>
        </p:spPr>
      </p:pic>
    </p:spTree>
    <p:extLst>
      <p:ext uri="{BB962C8B-B14F-4D97-AF65-F5344CB8AC3E}">
        <p14:creationId xmlns:p14="http://schemas.microsoft.com/office/powerpoint/2010/main" val="2263365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age Grey">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0"/>
            <a:ext cx="12198427" cy="6858000"/>
          </a:xfrm>
          <a:prstGeom prst="rect">
            <a:avLst/>
          </a:prstGeom>
          <a:solidFill>
            <a:schemeClr val="bg1">
              <a:lumMod val="8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dirty="0"/>
              <a:t>© WCG 2021</a:t>
            </a:r>
          </a:p>
        </p:txBody>
      </p:sp>
      <p:grpSp>
        <p:nvGrpSpPr>
          <p:cNvPr id="27" name="Group 26">
            <a:extLst>
              <a:ext uri="{FF2B5EF4-FFF2-40B4-BE49-F238E27FC236}">
                <a16:creationId xmlns:a16="http://schemas.microsoft.com/office/drawing/2014/main" id="{15CDAB01-DEEB-3A4E-93AC-C9018C804138}"/>
              </a:ext>
            </a:extLst>
          </p:cNvPr>
          <p:cNvGrpSpPr/>
          <p:nvPr userDrawn="1"/>
        </p:nvGrpSpPr>
        <p:grpSpPr>
          <a:xfrm>
            <a:off x="4744054" y="-1602829"/>
            <a:ext cx="8655892" cy="6614665"/>
            <a:chOff x="4744054" y="-1614552"/>
            <a:chExt cx="8655892" cy="6614665"/>
          </a:xfrm>
        </p:grpSpPr>
        <p:sp>
          <p:nvSpPr>
            <p:cNvPr id="28" name="Hexagon 27">
              <a:extLst>
                <a:ext uri="{FF2B5EF4-FFF2-40B4-BE49-F238E27FC236}">
                  <a16:creationId xmlns:a16="http://schemas.microsoft.com/office/drawing/2014/main" id="{515F9804-C8B5-3A43-95CF-457B24410D5C}"/>
                </a:ext>
              </a:extLst>
            </p:cNvPr>
            <p:cNvSpPr/>
            <p:nvPr userDrawn="1"/>
          </p:nvSpPr>
          <p:spPr>
            <a:xfrm flipV="1">
              <a:off x="9622640" y="1028571"/>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9" name="Hexagon 28">
              <a:extLst>
                <a:ext uri="{FF2B5EF4-FFF2-40B4-BE49-F238E27FC236}">
                  <a16:creationId xmlns:a16="http://schemas.microsoft.com/office/drawing/2014/main" id="{B5C12010-EA7F-9444-92D5-C230AC27AB41}"/>
                </a:ext>
              </a:extLst>
            </p:cNvPr>
            <p:cNvSpPr/>
            <p:nvPr userDrawn="1"/>
          </p:nvSpPr>
          <p:spPr>
            <a:xfrm flipV="1">
              <a:off x="7851937" y="1026287"/>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0" name="Hexagon 29">
              <a:extLst>
                <a:ext uri="{FF2B5EF4-FFF2-40B4-BE49-F238E27FC236}">
                  <a16:creationId xmlns:a16="http://schemas.microsoft.com/office/drawing/2014/main" id="{CD6C75BA-3BC1-A44F-B3F3-77317E0951DD}"/>
                </a:ext>
              </a:extLst>
            </p:cNvPr>
            <p:cNvSpPr/>
            <p:nvPr userDrawn="1"/>
          </p:nvSpPr>
          <p:spPr>
            <a:xfrm flipV="1">
              <a:off x="7185861"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1" name="Hexagon 30">
              <a:extLst>
                <a:ext uri="{FF2B5EF4-FFF2-40B4-BE49-F238E27FC236}">
                  <a16:creationId xmlns:a16="http://schemas.microsoft.com/office/drawing/2014/main" id="{AA920B40-5D92-824C-85BB-2FA77163BBF6}"/>
                </a:ext>
              </a:extLst>
            </p:cNvPr>
            <p:cNvSpPr/>
            <p:nvPr userDrawn="1"/>
          </p:nvSpPr>
          <p:spPr>
            <a:xfrm flipV="1">
              <a:off x="7858636"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2" name="Hexagon 31">
              <a:extLst>
                <a:ext uri="{FF2B5EF4-FFF2-40B4-BE49-F238E27FC236}">
                  <a16:creationId xmlns:a16="http://schemas.microsoft.com/office/drawing/2014/main" id="{586DAEBB-799A-3F4C-90D7-34B0AFD1B1F2}"/>
                </a:ext>
              </a:extLst>
            </p:cNvPr>
            <p:cNvSpPr/>
            <p:nvPr userDrawn="1"/>
          </p:nvSpPr>
          <p:spPr>
            <a:xfrm flipV="1">
              <a:off x="9627662"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3" name="Hexagon 32">
              <a:extLst>
                <a:ext uri="{FF2B5EF4-FFF2-40B4-BE49-F238E27FC236}">
                  <a16:creationId xmlns:a16="http://schemas.microsoft.com/office/drawing/2014/main" id="{DC73B5DE-BE3F-CA41-9005-C09E1649C7CF}"/>
                </a:ext>
              </a:extLst>
            </p:cNvPr>
            <p:cNvSpPr/>
            <p:nvPr userDrawn="1"/>
          </p:nvSpPr>
          <p:spPr>
            <a:xfrm flipV="1">
              <a:off x="10300439"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4" name="Hexagon 33">
              <a:extLst>
                <a:ext uri="{FF2B5EF4-FFF2-40B4-BE49-F238E27FC236}">
                  <a16:creationId xmlns:a16="http://schemas.microsoft.com/office/drawing/2014/main" id="{58E950A0-1CEB-F844-BC56-66C7532D909F}"/>
                </a:ext>
              </a:extLst>
            </p:cNvPr>
            <p:cNvSpPr/>
            <p:nvPr userDrawn="1"/>
          </p:nvSpPr>
          <p:spPr>
            <a:xfrm flipV="1">
              <a:off x="4744054"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5" name="Hexagon 34">
              <a:extLst>
                <a:ext uri="{FF2B5EF4-FFF2-40B4-BE49-F238E27FC236}">
                  <a16:creationId xmlns:a16="http://schemas.microsoft.com/office/drawing/2014/main" id="{7F196387-FFF9-F94F-9EBA-29864F79B3B8}"/>
                </a:ext>
              </a:extLst>
            </p:cNvPr>
            <p:cNvSpPr/>
            <p:nvPr userDrawn="1"/>
          </p:nvSpPr>
          <p:spPr>
            <a:xfrm flipV="1">
              <a:off x="10295415" y="2354704"/>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grpSp>
        <p:nvGrpSpPr>
          <p:cNvPr id="36" name="Group 35">
            <a:extLst>
              <a:ext uri="{FF2B5EF4-FFF2-40B4-BE49-F238E27FC236}">
                <a16:creationId xmlns:a16="http://schemas.microsoft.com/office/drawing/2014/main" id="{370E3B4A-9DF4-5C4A-8A27-3DF7E9046CBA}"/>
              </a:ext>
            </a:extLst>
          </p:cNvPr>
          <p:cNvGrpSpPr/>
          <p:nvPr userDrawn="1"/>
        </p:nvGrpSpPr>
        <p:grpSpPr>
          <a:xfrm rot="10800000" flipV="1">
            <a:off x="-1349333" y="3271440"/>
            <a:ext cx="6204039" cy="5294245"/>
            <a:chOff x="3979270" y="1476587"/>
            <a:chExt cx="3342632" cy="2881111"/>
          </a:xfrm>
        </p:grpSpPr>
        <p:sp>
          <p:nvSpPr>
            <p:cNvPr id="37" name="Hexagon 36">
              <a:extLst>
                <a:ext uri="{FF2B5EF4-FFF2-40B4-BE49-F238E27FC236}">
                  <a16:creationId xmlns:a16="http://schemas.microsoft.com/office/drawing/2014/main" id="{1269E379-FE61-CC4A-A216-876678F248A7}"/>
                </a:ext>
              </a:extLst>
            </p:cNvPr>
            <p:cNvSpPr/>
            <p:nvPr/>
          </p:nvSpPr>
          <p:spPr>
            <a:xfrm>
              <a:off x="5294873" y="2198264"/>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8" name="Hexagon 37">
              <a:extLst>
                <a:ext uri="{FF2B5EF4-FFF2-40B4-BE49-F238E27FC236}">
                  <a16:creationId xmlns:a16="http://schemas.microsoft.com/office/drawing/2014/main" id="{56DE76D0-7479-D449-90F9-8D642C6FE5DF}"/>
                </a:ext>
              </a:extLst>
            </p:cNvPr>
            <p:cNvSpPr/>
            <p:nvPr/>
          </p:nvSpPr>
          <p:spPr>
            <a:xfrm>
              <a:off x="4336336" y="219950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9" name="Hexagon 38">
              <a:extLst>
                <a:ext uri="{FF2B5EF4-FFF2-40B4-BE49-F238E27FC236}">
                  <a16:creationId xmlns:a16="http://schemas.microsoft.com/office/drawing/2014/main" id="{78545748-2D09-5841-BA4E-8441F943C76C}"/>
                </a:ext>
              </a:extLst>
            </p:cNvPr>
            <p:cNvSpPr/>
            <p:nvPr/>
          </p:nvSpPr>
          <p:spPr>
            <a:xfrm>
              <a:off x="3979270"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0" name="Hexagon 39">
              <a:extLst>
                <a:ext uri="{FF2B5EF4-FFF2-40B4-BE49-F238E27FC236}">
                  <a16:creationId xmlns:a16="http://schemas.microsoft.com/office/drawing/2014/main" id="{0A3DE64D-8E76-8040-A731-E7D08B89246D}"/>
                </a:ext>
              </a:extLst>
            </p:cNvPr>
            <p:cNvSpPr/>
            <p:nvPr/>
          </p:nvSpPr>
          <p:spPr>
            <a:xfrm>
              <a:off x="5651939"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1" name="Hexagon 40">
              <a:extLst>
                <a:ext uri="{FF2B5EF4-FFF2-40B4-BE49-F238E27FC236}">
                  <a16:creationId xmlns:a16="http://schemas.microsoft.com/office/drawing/2014/main" id="{DD7FD6D6-44B5-3547-AAFD-697A46C0B515}"/>
                </a:ext>
              </a:extLst>
            </p:cNvPr>
            <p:cNvSpPr/>
            <p:nvPr/>
          </p:nvSpPr>
          <p:spPr>
            <a:xfrm>
              <a:off x="5651939" y="147658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25" name="Content Placeholder 25">
            <a:extLst>
              <a:ext uri="{FF2B5EF4-FFF2-40B4-BE49-F238E27FC236}">
                <a16:creationId xmlns:a16="http://schemas.microsoft.com/office/drawing/2014/main" id="{21B1BD4E-D0E8-BF48-9184-24E7557A2F39}"/>
              </a:ext>
            </a:extLst>
          </p:cNvPr>
          <p:cNvSpPr>
            <a:spLocks noGrp="1"/>
          </p:cNvSpPr>
          <p:nvPr>
            <p:ph sz="quarter" idx="14" hasCustomPrompt="1"/>
          </p:nvPr>
        </p:nvSpPr>
        <p:spPr>
          <a:xfrm>
            <a:off x="666749" y="3736514"/>
            <a:ext cx="7329171" cy="2118517"/>
          </a:xfrm>
          <a:prstGeom prst="rect">
            <a:avLst/>
          </a:prstGeom>
        </p:spPr>
        <p:txBody>
          <a:bodyPr lIns="0" tIns="0" rIns="0" bIns="0"/>
          <a:lstStyle>
            <a:lvl1pPr marL="0" indent="0">
              <a:lnSpc>
                <a:spcPct val="150000"/>
              </a:lnSpc>
              <a:buNone/>
              <a:defRPr sz="3600">
                <a:solidFill>
                  <a:schemeClr val="accent1"/>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pic>
        <p:nvPicPr>
          <p:cNvPr id="43" name="Graphic 42">
            <a:extLst>
              <a:ext uri="{FF2B5EF4-FFF2-40B4-BE49-F238E27FC236}">
                <a16:creationId xmlns:a16="http://schemas.microsoft.com/office/drawing/2014/main" id="{A3386FC3-A669-8B43-A837-764B4293B31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spTree>
    <p:extLst>
      <p:ext uri="{BB962C8B-B14F-4D97-AF65-F5344CB8AC3E}">
        <p14:creationId xmlns:p14="http://schemas.microsoft.com/office/powerpoint/2010/main" val="25400848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Bleed Blue">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2469556-0BC8-E243-B0EC-607C127EE6AE}"/>
              </a:ext>
            </a:extLst>
          </p:cNvPr>
          <p:cNvSpPr/>
          <p:nvPr userDrawn="1"/>
        </p:nvSpPr>
        <p:spPr>
          <a:xfrm>
            <a:off x="0" y="0"/>
            <a:ext cx="12198427" cy="6858000"/>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4858151"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6602413" y="1490054"/>
            <a:ext cx="492283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24" name="Content Placeholder 25">
            <a:extLst>
              <a:ext uri="{FF2B5EF4-FFF2-40B4-BE49-F238E27FC236}">
                <a16:creationId xmlns:a16="http://schemas.microsoft.com/office/drawing/2014/main" id="{D5B762D7-3A9E-B441-A54A-650F42B07DED}"/>
              </a:ext>
            </a:extLst>
          </p:cNvPr>
          <p:cNvSpPr>
            <a:spLocks noGrp="1"/>
          </p:cNvSpPr>
          <p:nvPr>
            <p:ph sz="quarter" idx="15"/>
          </p:nvPr>
        </p:nvSpPr>
        <p:spPr>
          <a:xfrm>
            <a:off x="6586286" y="2025650"/>
            <a:ext cx="4966128"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pic>
        <p:nvPicPr>
          <p:cNvPr id="21" name="Picture 8">
            <a:extLst>
              <a:ext uri="{FF2B5EF4-FFF2-40B4-BE49-F238E27FC236}">
                <a16:creationId xmlns:a16="http://schemas.microsoft.com/office/drawing/2014/main" id="{D72CF6E0-6991-BC43-9422-945A4ADD800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97024"/>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
            <a:extLst>
              <a:ext uri="{FF2B5EF4-FFF2-40B4-BE49-F238E27FC236}">
                <a16:creationId xmlns:a16="http://schemas.microsoft.com/office/drawing/2014/main" id="{210CCB39-2F42-E04D-A71E-6BFE99F10CF5}"/>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27" name="Picture 2">
            <a:extLst>
              <a:ext uri="{FF2B5EF4-FFF2-40B4-BE49-F238E27FC236}">
                <a16:creationId xmlns:a16="http://schemas.microsoft.com/office/drawing/2014/main" id="{F090E4CA-4857-4D44-B1CE-0F7396B1FBA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61100"/>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Slide Number Placeholder 4">
            <a:extLst>
              <a:ext uri="{FF2B5EF4-FFF2-40B4-BE49-F238E27FC236}">
                <a16:creationId xmlns:a16="http://schemas.microsoft.com/office/drawing/2014/main" id="{8AD24255-EE10-9A48-B9DA-3D69F7BC718D}"/>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dirty="0">
              <a:solidFill>
                <a:schemeClr val="bg1"/>
              </a:solidFill>
              <a:latin typeface="Calibri" panose="020F0502020204030204" pitchFamily="34" charset="0"/>
              <a:cs typeface="Calibri" panose="020F0502020204030204" pitchFamily="34" charset="0"/>
            </a:endParaRPr>
          </a:p>
        </p:txBody>
      </p:sp>
      <p:pic>
        <p:nvPicPr>
          <p:cNvPr id="33" name="Picture 7">
            <a:extLst>
              <a:ext uri="{FF2B5EF4-FFF2-40B4-BE49-F238E27FC236}">
                <a16:creationId xmlns:a16="http://schemas.microsoft.com/office/drawing/2014/main" id="{6D9C3F05-CB20-457C-AACB-C96086355B92}"/>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767" t="-6994" r="49901" b="30662"/>
          <a:stretch/>
        </p:blipFill>
        <p:spPr bwMode="auto">
          <a:xfrm>
            <a:off x="133651" y="11334"/>
            <a:ext cx="838199" cy="61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FB0E6B95-AF85-467F-96C4-8BEE744F7CA6}"/>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69338"/>
          <a:stretch/>
        </p:blipFill>
        <p:spPr bwMode="auto">
          <a:xfrm>
            <a:off x="147918" y="658799"/>
            <a:ext cx="1647865" cy="246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6806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 Page_FULL  No Line">
    <p:spTree>
      <p:nvGrpSpPr>
        <p:cNvPr id="1" name=""/>
        <p:cNvGrpSpPr/>
        <p:nvPr/>
      </p:nvGrpSpPr>
      <p:grpSpPr>
        <a:xfrm>
          <a:off x="0" y="0"/>
          <a:ext cx="0" cy="0"/>
          <a:chOff x="0" y="0"/>
          <a:chExt cx="0" cy="0"/>
        </a:xfrm>
      </p:grpSpPr>
      <p:sp>
        <p:nvSpPr>
          <p:cNvPr id="9" name="Content Placeholder 2"/>
          <p:cNvSpPr>
            <a:spLocks noGrp="1"/>
          </p:cNvSpPr>
          <p:nvPr>
            <p:ph idx="1"/>
          </p:nvPr>
        </p:nvSpPr>
        <p:spPr>
          <a:xfrm>
            <a:off x="226141" y="1092528"/>
            <a:ext cx="10550014" cy="5431089"/>
          </a:xfrm>
        </p:spPr>
        <p:txBody>
          <a:bodyPr/>
          <a:lstStyle>
            <a:lvl1pPr marL="0" indent="0">
              <a:buFontTx/>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1"/>
          <p:cNvSpPr>
            <a:spLocks noGrp="1"/>
          </p:cNvSpPr>
          <p:nvPr>
            <p:ph type="title"/>
          </p:nvPr>
        </p:nvSpPr>
        <p:spPr>
          <a:xfrm>
            <a:off x="235972" y="334382"/>
            <a:ext cx="10540183" cy="650567"/>
          </a:xfrm>
          <a:prstGeom prst="rect">
            <a:avLst/>
          </a:prstGeom>
        </p:spPr>
        <p:txBody>
          <a:bodyPr vert="horz" lIns="91440" tIns="45720" rIns="91440" bIns="45720" rtlCol="0" anchor="ctr">
            <a:normAutofit/>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199990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Width Whit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9" name="Rectangle 8">
            <a:extLst>
              <a:ext uri="{FF2B5EF4-FFF2-40B4-BE49-F238E27FC236}">
                <a16:creationId xmlns:a16="http://schemas.microsoft.com/office/drawing/2014/main" id="{FBB23D6D-F345-A046-A76B-A805564FE9E6}"/>
              </a:ext>
            </a:extLst>
          </p:cNvPr>
          <p:cNvSpPr/>
          <p:nvPr userDrawn="1"/>
        </p:nvSpPr>
        <p:spPr>
          <a:xfrm rot="10800000">
            <a:off x="0" y="0"/>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dirty="0"/>
          </a:p>
        </p:txBody>
      </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dirty="0"/>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4858151"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6602413" y="1490054"/>
            <a:ext cx="492283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24" name="Content Placeholder 25">
            <a:extLst>
              <a:ext uri="{FF2B5EF4-FFF2-40B4-BE49-F238E27FC236}">
                <a16:creationId xmlns:a16="http://schemas.microsoft.com/office/drawing/2014/main" id="{D5B762D7-3A9E-B441-A54A-650F42B07DED}"/>
              </a:ext>
            </a:extLst>
          </p:cNvPr>
          <p:cNvSpPr>
            <a:spLocks noGrp="1"/>
          </p:cNvSpPr>
          <p:nvPr>
            <p:ph sz="quarter" idx="15"/>
          </p:nvPr>
        </p:nvSpPr>
        <p:spPr>
          <a:xfrm>
            <a:off x="6586286" y="2025650"/>
            <a:ext cx="4966128"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pic>
        <p:nvPicPr>
          <p:cNvPr id="23" name="Picture 8">
            <a:extLst>
              <a:ext uri="{FF2B5EF4-FFF2-40B4-BE49-F238E27FC236}">
                <a16:creationId xmlns:a16="http://schemas.microsoft.com/office/drawing/2014/main" id="{F15326F9-738F-F746-95AC-8EB1C1C3FE2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1588"/>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
            <a:extLst>
              <a:ext uri="{FF2B5EF4-FFF2-40B4-BE49-F238E27FC236}">
                <a16:creationId xmlns:a16="http://schemas.microsoft.com/office/drawing/2014/main" id="{09702727-E71B-0E44-B7F5-10B41374BED8}"/>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27" name="Picture 2">
            <a:extLst>
              <a:ext uri="{FF2B5EF4-FFF2-40B4-BE49-F238E27FC236}">
                <a16:creationId xmlns:a16="http://schemas.microsoft.com/office/drawing/2014/main" id="{4E2DE90D-9978-EF4A-B832-C739CE316CF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61100"/>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Slide Number Placeholder 4">
            <a:extLst>
              <a:ext uri="{FF2B5EF4-FFF2-40B4-BE49-F238E27FC236}">
                <a16:creationId xmlns:a16="http://schemas.microsoft.com/office/drawing/2014/main" id="{0ADD9F40-297B-5C4A-96A4-7182D0FDC4BC}"/>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dirty="0">
              <a:solidFill>
                <a:schemeClr val="bg1"/>
              </a:solidFill>
              <a:latin typeface="Calibri" panose="020F0502020204030204" pitchFamily="34" charset="0"/>
              <a:cs typeface="Calibri" panose="020F0502020204030204" pitchFamily="34" charset="0"/>
            </a:endParaRPr>
          </a:p>
        </p:txBody>
      </p:sp>
      <p:pic>
        <p:nvPicPr>
          <p:cNvPr id="31" name="Picture 7">
            <a:extLst>
              <a:ext uri="{FF2B5EF4-FFF2-40B4-BE49-F238E27FC236}">
                <a16:creationId xmlns:a16="http://schemas.microsoft.com/office/drawing/2014/main" id="{5D389FA1-10B0-4982-BB51-271F01E30F8C}"/>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767" t="-6994" r="49901" b="30662"/>
          <a:stretch/>
        </p:blipFill>
        <p:spPr bwMode="auto">
          <a:xfrm>
            <a:off x="133651" y="11334"/>
            <a:ext cx="838199" cy="61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a:extLst>
              <a:ext uri="{FF2B5EF4-FFF2-40B4-BE49-F238E27FC236}">
                <a16:creationId xmlns:a16="http://schemas.microsoft.com/office/drawing/2014/main" id="{4E8CC82E-09A9-414A-A240-D9B4F31FACC3}"/>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69338"/>
          <a:stretch/>
        </p:blipFill>
        <p:spPr bwMode="auto">
          <a:xfrm>
            <a:off x="147918" y="658799"/>
            <a:ext cx="1647865" cy="246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63327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Width Blu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1033462"/>
            <a:ext cx="12198427"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dirty="0"/>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4858151"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6602413" y="1490054"/>
            <a:ext cx="492283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24" name="Content Placeholder 25">
            <a:extLst>
              <a:ext uri="{FF2B5EF4-FFF2-40B4-BE49-F238E27FC236}">
                <a16:creationId xmlns:a16="http://schemas.microsoft.com/office/drawing/2014/main" id="{D5B762D7-3A9E-B441-A54A-650F42B07DED}"/>
              </a:ext>
            </a:extLst>
          </p:cNvPr>
          <p:cNvSpPr>
            <a:spLocks noGrp="1"/>
          </p:cNvSpPr>
          <p:nvPr>
            <p:ph sz="quarter" idx="15"/>
          </p:nvPr>
        </p:nvSpPr>
        <p:spPr>
          <a:xfrm>
            <a:off x="6586286" y="2025650"/>
            <a:ext cx="4966128"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pic>
        <p:nvPicPr>
          <p:cNvPr id="25" name="Picture 8">
            <a:extLst>
              <a:ext uri="{FF2B5EF4-FFF2-40B4-BE49-F238E27FC236}">
                <a16:creationId xmlns:a16="http://schemas.microsoft.com/office/drawing/2014/main" id="{E10A0D02-AC9F-AB4C-9A74-A5C74F9C8A3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1588"/>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
            <a:extLst>
              <a:ext uri="{FF2B5EF4-FFF2-40B4-BE49-F238E27FC236}">
                <a16:creationId xmlns:a16="http://schemas.microsoft.com/office/drawing/2014/main" id="{1CCA2FC0-9955-6740-9DBF-C8DB967D9C92}"/>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28" name="Picture 2">
            <a:extLst>
              <a:ext uri="{FF2B5EF4-FFF2-40B4-BE49-F238E27FC236}">
                <a16:creationId xmlns:a16="http://schemas.microsoft.com/office/drawing/2014/main" id="{3862502A-AD5F-0647-A406-D631B6B9D4A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61100"/>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Slide Number Placeholder 4">
            <a:extLst>
              <a:ext uri="{FF2B5EF4-FFF2-40B4-BE49-F238E27FC236}">
                <a16:creationId xmlns:a16="http://schemas.microsoft.com/office/drawing/2014/main" id="{A2488AC4-280C-9C4D-A0D2-6532A1C7D025}"/>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dirty="0">
              <a:solidFill>
                <a:schemeClr val="bg1"/>
              </a:solidFill>
              <a:latin typeface="Calibri" panose="020F0502020204030204" pitchFamily="34" charset="0"/>
              <a:cs typeface="Calibri" panose="020F0502020204030204" pitchFamily="34" charset="0"/>
            </a:endParaRPr>
          </a:p>
        </p:txBody>
      </p:sp>
      <p:pic>
        <p:nvPicPr>
          <p:cNvPr id="33" name="Picture 7">
            <a:extLst>
              <a:ext uri="{FF2B5EF4-FFF2-40B4-BE49-F238E27FC236}">
                <a16:creationId xmlns:a16="http://schemas.microsoft.com/office/drawing/2014/main" id="{3C768F56-A5FD-480F-8D6E-3B21A17093D7}"/>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767" t="-6994" r="49901" b="30662"/>
          <a:stretch/>
        </p:blipFill>
        <p:spPr bwMode="auto">
          <a:xfrm>
            <a:off x="133651" y="11334"/>
            <a:ext cx="838199" cy="61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C311C369-4FA2-443B-B72F-B2B9F289239D}"/>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69338"/>
          <a:stretch/>
        </p:blipFill>
        <p:spPr bwMode="auto">
          <a:xfrm>
            <a:off x="147918" y="658799"/>
            <a:ext cx="1647865" cy="246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92790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Half Lef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1" y="1033462"/>
            <a:ext cx="6096001"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dirty="0"/>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4858151"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6602413" y="1490054"/>
            <a:ext cx="492283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34" name="Content Placeholder 25">
            <a:extLst>
              <a:ext uri="{FF2B5EF4-FFF2-40B4-BE49-F238E27FC236}">
                <a16:creationId xmlns:a16="http://schemas.microsoft.com/office/drawing/2014/main" id="{8AEE547C-01BD-F146-8DD2-FF88549A322C}"/>
              </a:ext>
            </a:extLst>
          </p:cNvPr>
          <p:cNvSpPr>
            <a:spLocks noGrp="1"/>
          </p:cNvSpPr>
          <p:nvPr>
            <p:ph sz="quarter" idx="15"/>
          </p:nvPr>
        </p:nvSpPr>
        <p:spPr>
          <a:xfrm>
            <a:off x="6602413"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pic>
        <p:nvPicPr>
          <p:cNvPr id="24" name="Picture 8">
            <a:extLst>
              <a:ext uri="{FF2B5EF4-FFF2-40B4-BE49-F238E27FC236}">
                <a16:creationId xmlns:a16="http://schemas.microsoft.com/office/drawing/2014/main" id="{D5AAE44B-9AAD-5F4A-B6F9-8A0A6F31AA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1588"/>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
            <a:extLst>
              <a:ext uri="{FF2B5EF4-FFF2-40B4-BE49-F238E27FC236}">
                <a16:creationId xmlns:a16="http://schemas.microsoft.com/office/drawing/2014/main" id="{B411A2A3-F074-844B-B31E-C214D51F07BC}"/>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27" name="Picture 2">
            <a:extLst>
              <a:ext uri="{FF2B5EF4-FFF2-40B4-BE49-F238E27FC236}">
                <a16:creationId xmlns:a16="http://schemas.microsoft.com/office/drawing/2014/main" id="{4C603AE3-18AE-B14F-97DD-41C42E90869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61100"/>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Slide Number Placeholder 4">
            <a:extLst>
              <a:ext uri="{FF2B5EF4-FFF2-40B4-BE49-F238E27FC236}">
                <a16:creationId xmlns:a16="http://schemas.microsoft.com/office/drawing/2014/main" id="{18A62290-99C6-E44A-BA5F-01083EEA889A}"/>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dirty="0">
              <a:solidFill>
                <a:schemeClr val="bg1"/>
              </a:solidFill>
              <a:latin typeface="Calibri" panose="020F0502020204030204" pitchFamily="34" charset="0"/>
              <a:cs typeface="Calibri" panose="020F0502020204030204" pitchFamily="34" charset="0"/>
            </a:endParaRPr>
          </a:p>
        </p:txBody>
      </p:sp>
      <p:pic>
        <p:nvPicPr>
          <p:cNvPr id="23" name="Picture 7">
            <a:extLst>
              <a:ext uri="{FF2B5EF4-FFF2-40B4-BE49-F238E27FC236}">
                <a16:creationId xmlns:a16="http://schemas.microsoft.com/office/drawing/2014/main" id="{A8F0B71E-7E5E-4B3F-A4E6-90B423829E8C}"/>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767" t="-6994" r="49901" b="30662"/>
          <a:stretch/>
        </p:blipFill>
        <p:spPr bwMode="auto">
          <a:xfrm>
            <a:off x="133651" y="11334"/>
            <a:ext cx="838199" cy="61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a:extLst>
              <a:ext uri="{FF2B5EF4-FFF2-40B4-BE49-F238E27FC236}">
                <a16:creationId xmlns:a16="http://schemas.microsoft.com/office/drawing/2014/main" id="{63D9753B-EF17-4442-BD08-4B2E52BFF2B3}"/>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69338"/>
          <a:stretch/>
        </p:blipFill>
        <p:spPr bwMode="auto">
          <a:xfrm>
            <a:off x="147918" y="658799"/>
            <a:ext cx="1647865" cy="246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22997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ne Half Righ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6102426" y="1033462"/>
            <a:ext cx="6096001"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dirty="0"/>
          </a:p>
        </p:txBody>
      </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dirty="0"/>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4858151"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6602413" y="1490054"/>
            <a:ext cx="492283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24" name="Content Placeholder 25">
            <a:extLst>
              <a:ext uri="{FF2B5EF4-FFF2-40B4-BE49-F238E27FC236}">
                <a16:creationId xmlns:a16="http://schemas.microsoft.com/office/drawing/2014/main" id="{2C4146E7-F72D-844E-A334-3C8E2363D8FB}"/>
              </a:ext>
            </a:extLst>
          </p:cNvPr>
          <p:cNvSpPr>
            <a:spLocks noGrp="1"/>
          </p:cNvSpPr>
          <p:nvPr>
            <p:ph sz="quarter" idx="15"/>
          </p:nvPr>
        </p:nvSpPr>
        <p:spPr>
          <a:xfrm>
            <a:off x="6595912"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pic>
        <p:nvPicPr>
          <p:cNvPr id="25" name="Picture 8">
            <a:extLst>
              <a:ext uri="{FF2B5EF4-FFF2-40B4-BE49-F238E27FC236}">
                <a16:creationId xmlns:a16="http://schemas.microsoft.com/office/drawing/2014/main" id="{C0F237DC-51F9-7C4A-A780-B5839735A30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1588"/>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
            <a:extLst>
              <a:ext uri="{FF2B5EF4-FFF2-40B4-BE49-F238E27FC236}">
                <a16:creationId xmlns:a16="http://schemas.microsoft.com/office/drawing/2014/main" id="{81EB45C7-6CC5-DD44-92D9-556A4C31C889}"/>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28" name="Picture 2">
            <a:extLst>
              <a:ext uri="{FF2B5EF4-FFF2-40B4-BE49-F238E27FC236}">
                <a16:creationId xmlns:a16="http://schemas.microsoft.com/office/drawing/2014/main" id="{66E97F9C-B0D3-C54D-870F-51533DB0B70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61100"/>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Slide Number Placeholder 4">
            <a:extLst>
              <a:ext uri="{FF2B5EF4-FFF2-40B4-BE49-F238E27FC236}">
                <a16:creationId xmlns:a16="http://schemas.microsoft.com/office/drawing/2014/main" id="{376692D7-2FFC-4342-A8C5-390EDA5E70AC}"/>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dirty="0">
              <a:solidFill>
                <a:schemeClr val="bg1"/>
              </a:solidFill>
              <a:latin typeface="Calibri" panose="020F0502020204030204" pitchFamily="34" charset="0"/>
              <a:cs typeface="Calibri" panose="020F0502020204030204" pitchFamily="34" charset="0"/>
            </a:endParaRPr>
          </a:p>
        </p:txBody>
      </p:sp>
      <p:pic>
        <p:nvPicPr>
          <p:cNvPr id="32" name="Picture 7">
            <a:extLst>
              <a:ext uri="{FF2B5EF4-FFF2-40B4-BE49-F238E27FC236}">
                <a16:creationId xmlns:a16="http://schemas.microsoft.com/office/drawing/2014/main" id="{935899DA-6647-4C9C-924A-80E35369A05A}"/>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767" t="-6994" r="49901" b="30662"/>
          <a:stretch/>
        </p:blipFill>
        <p:spPr bwMode="auto">
          <a:xfrm>
            <a:off x="133651" y="11334"/>
            <a:ext cx="838199" cy="61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a:extLst>
              <a:ext uri="{FF2B5EF4-FFF2-40B4-BE49-F238E27FC236}">
                <a16:creationId xmlns:a16="http://schemas.microsoft.com/office/drawing/2014/main" id="{28526DA7-0508-4654-AFA9-F36FE379DBF6}"/>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69338"/>
          <a:stretch/>
        </p:blipFill>
        <p:spPr bwMode="auto">
          <a:xfrm>
            <a:off x="147918" y="658799"/>
            <a:ext cx="1647865" cy="246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99933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Fifths Lef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1033462"/>
            <a:ext cx="7379247"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dirty="0"/>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4858151"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6602413" y="1490054"/>
            <a:ext cx="492283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24" name="Content Placeholder 25">
            <a:extLst>
              <a:ext uri="{FF2B5EF4-FFF2-40B4-BE49-F238E27FC236}">
                <a16:creationId xmlns:a16="http://schemas.microsoft.com/office/drawing/2014/main" id="{2C4146E7-F72D-844E-A334-3C8E2363D8FB}"/>
              </a:ext>
            </a:extLst>
          </p:cNvPr>
          <p:cNvSpPr>
            <a:spLocks noGrp="1"/>
          </p:cNvSpPr>
          <p:nvPr>
            <p:ph sz="quarter" idx="15"/>
          </p:nvPr>
        </p:nvSpPr>
        <p:spPr>
          <a:xfrm>
            <a:off x="6595912"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pic>
        <p:nvPicPr>
          <p:cNvPr id="25" name="Picture 8">
            <a:extLst>
              <a:ext uri="{FF2B5EF4-FFF2-40B4-BE49-F238E27FC236}">
                <a16:creationId xmlns:a16="http://schemas.microsoft.com/office/drawing/2014/main" id="{9FB9E572-40E7-1447-9EDF-7766F41FE2B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1588"/>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
            <a:extLst>
              <a:ext uri="{FF2B5EF4-FFF2-40B4-BE49-F238E27FC236}">
                <a16:creationId xmlns:a16="http://schemas.microsoft.com/office/drawing/2014/main" id="{485C7711-1928-9143-BADE-EE943B45202D}"/>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28" name="Picture 2">
            <a:extLst>
              <a:ext uri="{FF2B5EF4-FFF2-40B4-BE49-F238E27FC236}">
                <a16:creationId xmlns:a16="http://schemas.microsoft.com/office/drawing/2014/main" id="{24A87F29-A0AD-CB44-AB02-A767602B7C3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33392"/>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Slide Number Placeholder 4">
            <a:extLst>
              <a:ext uri="{FF2B5EF4-FFF2-40B4-BE49-F238E27FC236}">
                <a16:creationId xmlns:a16="http://schemas.microsoft.com/office/drawing/2014/main" id="{A8968446-A706-5F42-9510-E9C85CCA369E}"/>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dirty="0">
              <a:solidFill>
                <a:schemeClr val="bg1"/>
              </a:solidFill>
              <a:latin typeface="Calibri" panose="020F0502020204030204" pitchFamily="34" charset="0"/>
              <a:cs typeface="Calibri" panose="020F0502020204030204" pitchFamily="34" charset="0"/>
            </a:endParaRPr>
          </a:p>
        </p:txBody>
      </p:sp>
      <p:pic>
        <p:nvPicPr>
          <p:cNvPr id="23" name="Picture 7">
            <a:extLst>
              <a:ext uri="{FF2B5EF4-FFF2-40B4-BE49-F238E27FC236}">
                <a16:creationId xmlns:a16="http://schemas.microsoft.com/office/drawing/2014/main" id="{343840AA-BBCC-4F2A-9FAB-3619BCDDD1FB}"/>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767" t="-6994" r="49901" b="30662"/>
          <a:stretch/>
        </p:blipFill>
        <p:spPr bwMode="auto">
          <a:xfrm>
            <a:off x="133651" y="11334"/>
            <a:ext cx="838199" cy="61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a:extLst>
              <a:ext uri="{FF2B5EF4-FFF2-40B4-BE49-F238E27FC236}">
                <a16:creationId xmlns:a16="http://schemas.microsoft.com/office/drawing/2014/main" id="{6640A07E-65EF-4490-94C6-27DB72407F8F}"/>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69338"/>
          <a:stretch/>
        </p:blipFill>
        <p:spPr bwMode="auto">
          <a:xfrm>
            <a:off x="147918" y="658799"/>
            <a:ext cx="1647865" cy="246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27589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Fifths Righ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4812753" y="1033462"/>
            <a:ext cx="7379247"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4858151"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6602413" y="1490054"/>
            <a:ext cx="492283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24" name="Content Placeholder 25">
            <a:extLst>
              <a:ext uri="{FF2B5EF4-FFF2-40B4-BE49-F238E27FC236}">
                <a16:creationId xmlns:a16="http://schemas.microsoft.com/office/drawing/2014/main" id="{2C4146E7-F72D-844E-A334-3C8E2363D8FB}"/>
              </a:ext>
            </a:extLst>
          </p:cNvPr>
          <p:cNvSpPr>
            <a:spLocks noGrp="1"/>
          </p:cNvSpPr>
          <p:nvPr>
            <p:ph sz="quarter" idx="15"/>
          </p:nvPr>
        </p:nvSpPr>
        <p:spPr>
          <a:xfrm>
            <a:off x="6595912"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pic>
        <p:nvPicPr>
          <p:cNvPr id="25" name="Picture 8">
            <a:extLst>
              <a:ext uri="{FF2B5EF4-FFF2-40B4-BE49-F238E27FC236}">
                <a16:creationId xmlns:a16="http://schemas.microsoft.com/office/drawing/2014/main" id="{C516A65B-27C9-DD4E-BD16-BF47FA9E5AA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1588"/>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
            <a:extLst>
              <a:ext uri="{FF2B5EF4-FFF2-40B4-BE49-F238E27FC236}">
                <a16:creationId xmlns:a16="http://schemas.microsoft.com/office/drawing/2014/main" id="{B75247FF-093B-B241-83BB-29ABB42B7355}"/>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28" name="Picture 2">
            <a:extLst>
              <a:ext uri="{FF2B5EF4-FFF2-40B4-BE49-F238E27FC236}">
                <a16:creationId xmlns:a16="http://schemas.microsoft.com/office/drawing/2014/main" id="{44321FFA-8049-4E49-ADE3-0A5154B3627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61100"/>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Slide Number Placeholder 4">
            <a:extLst>
              <a:ext uri="{FF2B5EF4-FFF2-40B4-BE49-F238E27FC236}">
                <a16:creationId xmlns:a16="http://schemas.microsoft.com/office/drawing/2014/main" id="{B5F1AFFF-EAD7-EE4B-84E2-FBB38DDFF8A2}"/>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dirty="0">
              <a:solidFill>
                <a:schemeClr val="bg1"/>
              </a:solidFill>
              <a:latin typeface="Calibri" panose="020F0502020204030204" pitchFamily="34" charset="0"/>
              <a:cs typeface="Calibri" panose="020F0502020204030204" pitchFamily="34" charset="0"/>
            </a:endParaRPr>
          </a:p>
        </p:txBody>
      </p:sp>
      <p:pic>
        <p:nvPicPr>
          <p:cNvPr id="23" name="Picture 7">
            <a:extLst>
              <a:ext uri="{FF2B5EF4-FFF2-40B4-BE49-F238E27FC236}">
                <a16:creationId xmlns:a16="http://schemas.microsoft.com/office/drawing/2014/main" id="{558BE693-247D-4CEC-BEDE-9777FB991ED0}"/>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767" t="-6994" r="49901" b="30662"/>
          <a:stretch/>
        </p:blipFill>
        <p:spPr bwMode="auto">
          <a:xfrm>
            <a:off x="133651" y="11334"/>
            <a:ext cx="838199" cy="61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a:extLst>
              <a:ext uri="{FF2B5EF4-FFF2-40B4-BE49-F238E27FC236}">
                <a16:creationId xmlns:a16="http://schemas.microsoft.com/office/drawing/2014/main" id="{3E8DA035-1E9B-4A41-8CB9-0A511E4603C5}"/>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69338"/>
          <a:stretch/>
        </p:blipFill>
        <p:spPr bwMode="auto">
          <a:xfrm>
            <a:off x="147918" y="658799"/>
            <a:ext cx="1647865" cy="246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82029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ne Third Lef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1" y="1033462"/>
            <a:ext cx="4069080"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dirty="0"/>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1" y="1490055"/>
            <a:ext cx="3000474"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4456497" y="1490054"/>
            <a:ext cx="7068753"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3000475"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37" name="Content Placeholder 25">
            <a:extLst>
              <a:ext uri="{FF2B5EF4-FFF2-40B4-BE49-F238E27FC236}">
                <a16:creationId xmlns:a16="http://schemas.microsoft.com/office/drawing/2014/main" id="{CD99CABE-0CA4-4541-A29E-E6B75A6E464E}"/>
              </a:ext>
            </a:extLst>
          </p:cNvPr>
          <p:cNvSpPr>
            <a:spLocks noGrp="1"/>
          </p:cNvSpPr>
          <p:nvPr>
            <p:ph sz="quarter" idx="15"/>
          </p:nvPr>
        </p:nvSpPr>
        <p:spPr>
          <a:xfrm>
            <a:off x="4459103" y="2025650"/>
            <a:ext cx="7066147"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pic>
        <p:nvPicPr>
          <p:cNvPr id="24" name="Picture 8">
            <a:extLst>
              <a:ext uri="{FF2B5EF4-FFF2-40B4-BE49-F238E27FC236}">
                <a16:creationId xmlns:a16="http://schemas.microsoft.com/office/drawing/2014/main" id="{D1320CA5-D43B-694F-86D8-9027DAC54A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1588"/>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
            <a:extLst>
              <a:ext uri="{FF2B5EF4-FFF2-40B4-BE49-F238E27FC236}">
                <a16:creationId xmlns:a16="http://schemas.microsoft.com/office/drawing/2014/main" id="{ED8D095D-2102-014D-BC4B-D869D9ED8AA3}"/>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27" name="Picture 2">
            <a:extLst>
              <a:ext uri="{FF2B5EF4-FFF2-40B4-BE49-F238E27FC236}">
                <a16:creationId xmlns:a16="http://schemas.microsoft.com/office/drawing/2014/main" id="{3B74C3D4-C8D7-3B46-BB56-602AF08AE21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61100"/>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Slide Number Placeholder 4">
            <a:extLst>
              <a:ext uri="{FF2B5EF4-FFF2-40B4-BE49-F238E27FC236}">
                <a16:creationId xmlns:a16="http://schemas.microsoft.com/office/drawing/2014/main" id="{7BC9E195-2FA2-AB4A-98F4-A9CCB82C7B5C}"/>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dirty="0">
              <a:solidFill>
                <a:schemeClr val="bg1"/>
              </a:solidFill>
              <a:latin typeface="Calibri" panose="020F0502020204030204" pitchFamily="34" charset="0"/>
              <a:cs typeface="Calibri" panose="020F0502020204030204" pitchFamily="34" charset="0"/>
            </a:endParaRPr>
          </a:p>
        </p:txBody>
      </p:sp>
      <p:pic>
        <p:nvPicPr>
          <p:cNvPr id="23" name="Picture 7">
            <a:extLst>
              <a:ext uri="{FF2B5EF4-FFF2-40B4-BE49-F238E27FC236}">
                <a16:creationId xmlns:a16="http://schemas.microsoft.com/office/drawing/2014/main" id="{B20D20E7-D6E0-47A9-9B91-1ADC60C9A7E4}"/>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767" t="-6994" r="49901" b="30662"/>
          <a:stretch/>
        </p:blipFill>
        <p:spPr bwMode="auto">
          <a:xfrm>
            <a:off x="133651" y="11334"/>
            <a:ext cx="838199" cy="61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a:extLst>
              <a:ext uri="{FF2B5EF4-FFF2-40B4-BE49-F238E27FC236}">
                <a16:creationId xmlns:a16="http://schemas.microsoft.com/office/drawing/2014/main" id="{82F357DA-5CC3-4983-9434-CAFD8B6D76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69338"/>
          <a:stretch/>
        </p:blipFill>
        <p:spPr bwMode="auto">
          <a:xfrm>
            <a:off x="147918" y="658799"/>
            <a:ext cx="1647865" cy="246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77223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ne Quarter Lef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1033462"/>
            <a:ext cx="3059929"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dirty="0"/>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1" y="1490055"/>
            <a:ext cx="2127250"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heading</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3457779" y="1490054"/>
            <a:ext cx="8067472"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hasCustomPrompt="1"/>
          </p:nvPr>
        </p:nvSpPr>
        <p:spPr>
          <a:xfrm>
            <a:off x="666751" y="2025650"/>
            <a:ext cx="2127250"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text styles</a:t>
            </a:r>
          </a:p>
        </p:txBody>
      </p:sp>
      <p:sp>
        <p:nvSpPr>
          <p:cNvPr id="37" name="Content Placeholder 25">
            <a:extLst>
              <a:ext uri="{FF2B5EF4-FFF2-40B4-BE49-F238E27FC236}">
                <a16:creationId xmlns:a16="http://schemas.microsoft.com/office/drawing/2014/main" id="{CD99CABE-0CA4-4541-A29E-E6B75A6E464E}"/>
              </a:ext>
            </a:extLst>
          </p:cNvPr>
          <p:cNvSpPr>
            <a:spLocks noGrp="1"/>
          </p:cNvSpPr>
          <p:nvPr>
            <p:ph sz="quarter" idx="15"/>
          </p:nvPr>
        </p:nvSpPr>
        <p:spPr>
          <a:xfrm>
            <a:off x="3460753" y="2025650"/>
            <a:ext cx="8064498"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pic>
        <p:nvPicPr>
          <p:cNvPr id="24" name="Picture 8">
            <a:extLst>
              <a:ext uri="{FF2B5EF4-FFF2-40B4-BE49-F238E27FC236}">
                <a16:creationId xmlns:a16="http://schemas.microsoft.com/office/drawing/2014/main" id="{6BE70969-2C98-964A-8568-5D2F0DE1D25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1588"/>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
            <a:extLst>
              <a:ext uri="{FF2B5EF4-FFF2-40B4-BE49-F238E27FC236}">
                <a16:creationId xmlns:a16="http://schemas.microsoft.com/office/drawing/2014/main" id="{895FA704-7DEB-8449-B0FA-095E023FFD86}"/>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27" name="Picture 2">
            <a:extLst>
              <a:ext uri="{FF2B5EF4-FFF2-40B4-BE49-F238E27FC236}">
                <a16:creationId xmlns:a16="http://schemas.microsoft.com/office/drawing/2014/main" id="{83FDD888-9350-AA4D-8A59-0050C4D85AD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61100"/>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Slide Number Placeholder 4">
            <a:extLst>
              <a:ext uri="{FF2B5EF4-FFF2-40B4-BE49-F238E27FC236}">
                <a16:creationId xmlns:a16="http://schemas.microsoft.com/office/drawing/2014/main" id="{6A35C1CC-F7EC-474B-9FCF-983E2DA8D189}"/>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dirty="0">
              <a:solidFill>
                <a:schemeClr val="bg1"/>
              </a:solidFill>
              <a:latin typeface="Calibri" panose="020F0502020204030204" pitchFamily="34" charset="0"/>
              <a:cs typeface="Calibri" panose="020F0502020204030204" pitchFamily="34" charset="0"/>
            </a:endParaRPr>
          </a:p>
        </p:txBody>
      </p:sp>
      <p:pic>
        <p:nvPicPr>
          <p:cNvPr id="23" name="Picture 7">
            <a:extLst>
              <a:ext uri="{FF2B5EF4-FFF2-40B4-BE49-F238E27FC236}">
                <a16:creationId xmlns:a16="http://schemas.microsoft.com/office/drawing/2014/main" id="{2624D8BE-6B56-4FF3-81E4-2E45D5A09ACA}"/>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767" t="-6994" r="49901" b="30662"/>
          <a:stretch/>
        </p:blipFill>
        <p:spPr bwMode="auto">
          <a:xfrm>
            <a:off x="133651" y="11334"/>
            <a:ext cx="838199" cy="61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a:extLst>
              <a:ext uri="{FF2B5EF4-FFF2-40B4-BE49-F238E27FC236}">
                <a16:creationId xmlns:a16="http://schemas.microsoft.com/office/drawing/2014/main" id="{7272F77F-7CB5-422C-A9CE-DFAA4AFA7265}"/>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69338"/>
          <a:stretch/>
        </p:blipFill>
        <p:spPr bwMode="auto">
          <a:xfrm>
            <a:off x="147918" y="658799"/>
            <a:ext cx="1647865" cy="246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01788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ne Quarter Righ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9129100" y="1033462"/>
            <a:ext cx="3059929"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dirty="0"/>
          </a:p>
        </p:txBody>
      </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dirty="0"/>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1" y="1490055"/>
            <a:ext cx="8010492"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heading</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9460872" y="1490054"/>
            <a:ext cx="218248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heading</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hasCustomPrompt="1"/>
          </p:nvPr>
        </p:nvSpPr>
        <p:spPr>
          <a:xfrm>
            <a:off x="666751" y="2025650"/>
            <a:ext cx="8010492"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text styles</a:t>
            </a:r>
          </a:p>
        </p:txBody>
      </p:sp>
      <p:sp>
        <p:nvSpPr>
          <p:cNvPr id="37" name="Content Placeholder 25">
            <a:extLst>
              <a:ext uri="{FF2B5EF4-FFF2-40B4-BE49-F238E27FC236}">
                <a16:creationId xmlns:a16="http://schemas.microsoft.com/office/drawing/2014/main" id="{CD99CABE-0CA4-4541-A29E-E6B75A6E464E}"/>
              </a:ext>
            </a:extLst>
          </p:cNvPr>
          <p:cNvSpPr>
            <a:spLocks noGrp="1"/>
          </p:cNvSpPr>
          <p:nvPr>
            <p:ph sz="quarter" idx="15" hasCustomPrompt="1"/>
          </p:nvPr>
        </p:nvSpPr>
        <p:spPr>
          <a:xfrm>
            <a:off x="9461633" y="2025650"/>
            <a:ext cx="2181726"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text styles</a:t>
            </a:r>
          </a:p>
        </p:txBody>
      </p:sp>
      <p:pic>
        <p:nvPicPr>
          <p:cNvPr id="24" name="Picture 8">
            <a:extLst>
              <a:ext uri="{FF2B5EF4-FFF2-40B4-BE49-F238E27FC236}">
                <a16:creationId xmlns:a16="http://schemas.microsoft.com/office/drawing/2014/main" id="{0D092623-0958-6944-A9E4-AEE0B5216F4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1588"/>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
            <a:extLst>
              <a:ext uri="{FF2B5EF4-FFF2-40B4-BE49-F238E27FC236}">
                <a16:creationId xmlns:a16="http://schemas.microsoft.com/office/drawing/2014/main" id="{CBE7375B-03F5-3C4F-A08B-BD705201A87E}"/>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27" name="Picture 2">
            <a:extLst>
              <a:ext uri="{FF2B5EF4-FFF2-40B4-BE49-F238E27FC236}">
                <a16:creationId xmlns:a16="http://schemas.microsoft.com/office/drawing/2014/main" id="{977BA8C1-9DE5-1C45-91D2-B62C41BA1A2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61100"/>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Slide Number Placeholder 4">
            <a:extLst>
              <a:ext uri="{FF2B5EF4-FFF2-40B4-BE49-F238E27FC236}">
                <a16:creationId xmlns:a16="http://schemas.microsoft.com/office/drawing/2014/main" id="{FD656645-E14D-D242-AE69-38AE457B637A}"/>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dirty="0">
              <a:solidFill>
                <a:schemeClr val="bg1"/>
              </a:solidFill>
              <a:latin typeface="Calibri" panose="020F0502020204030204" pitchFamily="34" charset="0"/>
              <a:cs typeface="Calibri" panose="020F0502020204030204" pitchFamily="34" charset="0"/>
            </a:endParaRPr>
          </a:p>
        </p:txBody>
      </p:sp>
      <p:pic>
        <p:nvPicPr>
          <p:cNvPr id="31" name="Picture 7">
            <a:extLst>
              <a:ext uri="{FF2B5EF4-FFF2-40B4-BE49-F238E27FC236}">
                <a16:creationId xmlns:a16="http://schemas.microsoft.com/office/drawing/2014/main" id="{F7881439-4BFE-4A9B-B350-461FDA4B844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767" t="-6994" r="49901" b="30662"/>
          <a:stretch/>
        </p:blipFill>
        <p:spPr bwMode="auto">
          <a:xfrm>
            <a:off x="133651" y="11334"/>
            <a:ext cx="838199" cy="61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a:extLst>
              <a:ext uri="{FF2B5EF4-FFF2-40B4-BE49-F238E27FC236}">
                <a16:creationId xmlns:a16="http://schemas.microsoft.com/office/drawing/2014/main" id="{251A404F-E71B-430B-BBFA-EE9BBD737CAC}"/>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69338"/>
          <a:stretch/>
        </p:blipFill>
        <p:spPr bwMode="auto">
          <a:xfrm>
            <a:off x="147918" y="658799"/>
            <a:ext cx="1647865" cy="246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95349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ne Third Righ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8121307" y="1033462"/>
            <a:ext cx="4069080"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dirty="0"/>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7034089"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8460606" y="1490054"/>
            <a:ext cx="3064644"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7034090"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37" name="Content Placeholder 25">
            <a:extLst>
              <a:ext uri="{FF2B5EF4-FFF2-40B4-BE49-F238E27FC236}">
                <a16:creationId xmlns:a16="http://schemas.microsoft.com/office/drawing/2014/main" id="{CD99CABE-0CA4-4541-A29E-E6B75A6E464E}"/>
              </a:ext>
            </a:extLst>
          </p:cNvPr>
          <p:cNvSpPr>
            <a:spLocks noGrp="1"/>
          </p:cNvSpPr>
          <p:nvPr>
            <p:ph sz="quarter" idx="15"/>
          </p:nvPr>
        </p:nvSpPr>
        <p:spPr>
          <a:xfrm>
            <a:off x="8430657" y="2025650"/>
            <a:ext cx="3094593"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pic>
        <p:nvPicPr>
          <p:cNvPr id="24" name="Picture 8">
            <a:extLst>
              <a:ext uri="{FF2B5EF4-FFF2-40B4-BE49-F238E27FC236}">
                <a16:creationId xmlns:a16="http://schemas.microsoft.com/office/drawing/2014/main" id="{55D14DA5-97FA-F540-9ABD-F0BA7AD9FD8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1588"/>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
            <a:extLst>
              <a:ext uri="{FF2B5EF4-FFF2-40B4-BE49-F238E27FC236}">
                <a16:creationId xmlns:a16="http://schemas.microsoft.com/office/drawing/2014/main" id="{A9E72A05-B37D-424B-A6A9-20967975CFD8}"/>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27" name="Picture 2">
            <a:extLst>
              <a:ext uri="{FF2B5EF4-FFF2-40B4-BE49-F238E27FC236}">
                <a16:creationId xmlns:a16="http://schemas.microsoft.com/office/drawing/2014/main" id="{518716F5-3144-4A45-8872-3724B11B4BD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61100"/>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Slide Number Placeholder 4">
            <a:extLst>
              <a:ext uri="{FF2B5EF4-FFF2-40B4-BE49-F238E27FC236}">
                <a16:creationId xmlns:a16="http://schemas.microsoft.com/office/drawing/2014/main" id="{A73E32F8-BBCF-5A44-9ECF-DA7D8C06F8CA}"/>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dirty="0">
              <a:solidFill>
                <a:schemeClr val="bg1"/>
              </a:solidFill>
              <a:latin typeface="Calibri" panose="020F0502020204030204" pitchFamily="34" charset="0"/>
              <a:cs typeface="Calibri" panose="020F0502020204030204" pitchFamily="34" charset="0"/>
            </a:endParaRPr>
          </a:p>
        </p:txBody>
      </p:sp>
      <p:pic>
        <p:nvPicPr>
          <p:cNvPr id="23" name="Picture 7">
            <a:extLst>
              <a:ext uri="{FF2B5EF4-FFF2-40B4-BE49-F238E27FC236}">
                <a16:creationId xmlns:a16="http://schemas.microsoft.com/office/drawing/2014/main" id="{DFAFFCA1-482A-498F-9A02-211ACD6B642A}"/>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767" t="-6994" r="49901" b="30662"/>
          <a:stretch/>
        </p:blipFill>
        <p:spPr bwMode="auto">
          <a:xfrm>
            <a:off x="133651" y="11334"/>
            <a:ext cx="838199" cy="61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a:extLst>
              <a:ext uri="{FF2B5EF4-FFF2-40B4-BE49-F238E27FC236}">
                <a16:creationId xmlns:a16="http://schemas.microsoft.com/office/drawing/2014/main" id="{80E13A81-1792-410F-9862-83A31F98FDE2}"/>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69338"/>
          <a:stretch/>
        </p:blipFill>
        <p:spPr bwMode="auto">
          <a:xfrm>
            <a:off x="147918" y="658799"/>
            <a:ext cx="1647865" cy="246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8979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age_FULL with Title Line">
    <p:spTree>
      <p:nvGrpSpPr>
        <p:cNvPr id="1" name=""/>
        <p:cNvGrpSpPr/>
        <p:nvPr/>
      </p:nvGrpSpPr>
      <p:grpSpPr>
        <a:xfrm>
          <a:off x="0" y="0"/>
          <a:ext cx="0" cy="0"/>
          <a:chOff x="0" y="0"/>
          <a:chExt cx="0" cy="0"/>
        </a:xfrm>
      </p:grpSpPr>
      <p:sp>
        <p:nvSpPr>
          <p:cNvPr id="9" name="Content Placeholder 2"/>
          <p:cNvSpPr>
            <a:spLocks noGrp="1"/>
          </p:cNvSpPr>
          <p:nvPr>
            <p:ph idx="1"/>
          </p:nvPr>
        </p:nvSpPr>
        <p:spPr>
          <a:xfrm>
            <a:off x="226141" y="1092528"/>
            <a:ext cx="10550014" cy="5431089"/>
          </a:xfrm>
        </p:spPr>
        <p:txBody>
          <a:bodyPr/>
          <a:lstStyle>
            <a:lvl1pPr marL="0" indent="0">
              <a:buFontTx/>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1"/>
          <p:cNvSpPr>
            <a:spLocks noGrp="1"/>
          </p:cNvSpPr>
          <p:nvPr>
            <p:ph type="title"/>
          </p:nvPr>
        </p:nvSpPr>
        <p:spPr>
          <a:xfrm>
            <a:off x="235972" y="334382"/>
            <a:ext cx="10540183" cy="650567"/>
          </a:xfrm>
          <a:prstGeom prst="rect">
            <a:avLst/>
          </a:prstGeom>
        </p:spPr>
        <p:txBody>
          <a:bodyPr vert="horz" lIns="91440" tIns="45720" rIns="91440" bIns="45720" rtlCol="0" anchor="ctr">
            <a:normAutofit/>
          </a:bodyPr>
          <a:lstStyle>
            <a:lvl1pPr>
              <a:defRPr>
                <a:solidFill>
                  <a:schemeClr val="accent6"/>
                </a:solidFill>
              </a:defRPr>
            </a:lvl1pPr>
          </a:lstStyle>
          <a:p>
            <a:r>
              <a:rPr lang="en-US" dirty="0"/>
              <a:t>Click to edit Master title style</a:t>
            </a:r>
          </a:p>
        </p:txBody>
      </p:sp>
      <p:cxnSp>
        <p:nvCxnSpPr>
          <p:cNvPr id="4" name="Straight Connector 6">
            <a:extLst>
              <a:ext uri="{FF2B5EF4-FFF2-40B4-BE49-F238E27FC236}">
                <a16:creationId xmlns:a16="http://schemas.microsoft.com/office/drawing/2014/main" id="{8A384ACE-91A9-4830-978A-F763A97E37AD}"/>
              </a:ext>
            </a:extLst>
          </p:cNvPr>
          <p:cNvCxnSpPr>
            <a:cxnSpLocks noChangeShapeType="1"/>
          </p:cNvCxnSpPr>
          <p:nvPr userDrawn="1"/>
        </p:nvCxnSpPr>
        <p:spPr bwMode="auto">
          <a:xfrm>
            <a:off x="382128" y="984948"/>
            <a:ext cx="8639175" cy="0"/>
          </a:xfrm>
          <a:prstGeom prst="line">
            <a:avLst/>
          </a:prstGeom>
          <a:ln>
            <a:headEnd/>
            <a:tailE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72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Thirds Lef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4411" y="1033462"/>
            <a:ext cx="8130941"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dirty="0"/>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1" y="1490055"/>
            <a:ext cx="7193940"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8430657" y="1490054"/>
            <a:ext cx="3094593"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49" y="2025650"/>
            <a:ext cx="7193939"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37" name="Content Placeholder 25">
            <a:extLst>
              <a:ext uri="{FF2B5EF4-FFF2-40B4-BE49-F238E27FC236}">
                <a16:creationId xmlns:a16="http://schemas.microsoft.com/office/drawing/2014/main" id="{CD99CABE-0CA4-4541-A29E-E6B75A6E464E}"/>
              </a:ext>
            </a:extLst>
          </p:cNvPr>
          <p:cNvSpPr>
            <a:spLocks noGrp="1"/>
          </p:cNvSpPr>
          <p:nvPr>
            <p:ph sz="quarter" idx="15"/>
          </p:nvPr>
        </p:nvSpPr>
        <p:spPr>
          <a:xfrm>
            <a:off x="8430657" y="2025650"/>
            <a:ext cx="3094593"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pic>
        <p:nvPicPr>
          <p:cNvPr id="24" name="Picture 8">
            <a:extLst>
              <a:ext uri="{FF2B5EF4-FFF2-40B4-BE49-F238E27FC236}">
                <a16:creationId xmlns:a16="http://schemas.microsoft.com/office/drawing/2014/main" id="{05A8E3AB-BC36-B744-9B16-DA1670DFDE3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1588"/>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
            <a:extLst>
              <a:ext uri="{FF2B5EF4-FFF2-40B4-BE49-F238E27FC236}">
                <a16:creationId xmlns:a16="http://schemas.microsoft.com/office/drawing/2014/main" id="{6A3EB3AA-15EE-0542-8073-DE1A2822F0E5}"/>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27" name="Picture 2">
            <a:extLst>
              <a:ext uri="{FF2B5EF4-FFF2-40B4-BE49-F238E27FC236}">
                <a16:creationId xmlns:a16="http://schemas.microsoft.com/office/drawing/2014/main" id="{CDD70ABF-9435-9941-8A47-3E3D93DA737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61100"/>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Slide Number Placeholder 4">
            <a:extLst>
              <a:ext uri="{FF2B5EF4-FFF2-40B4-BE49-F238E27FC236}">
                <a16:creationId xmlns:a16="http://schemas.microsoft.com/office/drawing/2014/main" id="{0AF80B32-D46C-1644-80E3-4BECDE1577E8}"/>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dirty="0">
              <a:solidFill>
                <a:schemeClr val="bg1"/>
              </a:solidFill>
              <a:latin typeface="Calibri" panose="020F0502020204030204" pitchFamily="34" charset="0"/>
              <a:cs typeface="Calibri" panose="020F0502020204030204" pitchFamily="34" charset="0"/>
            </a:endParaRPr>
          </a:p>
        </p:txBody>
      </p:sp>
      <p:pic>
        <p:nvPicPr>
          <p:cNvPr id="23" name="Picture 7">
            <a:extLst>
              <a:ext uri="{FF2B5EF4-FFF2-40B4-BE49-F238E27FC236}">
                <a16:creationId xmlns:a16="http://schemas.microsoft.com/office/drawing/2014/main" id="{1F0B0468-4992-4E66-804E-B0E1830D94E5}"/>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767" t="-6994" r="49901" b="30662"/>
          <a:stretch/>
        </p:blipFill>
        <p:spPr bwMode="auto">
          <a:xfrm>
            <a:off x="133651" y="11334"/>
            <a:ext cx="838199" cy="61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a:extLst>
              <a:ext uri="{FF2B5EF4-FFF2-40B4-BE49-F238E27FC236}">
                <a16:creationId xmlns:a16="http://schemas.microsoft.com/office/drawing/2014/main" id="{B94107D0-E124-4AE3-9CD1-C7CABA5E5A20}"/>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69338"/>
          <a:stretch/>
        </p:blipFill>
        <p:spPr bwMode="auto">
          <a:xfrm>
            <a:off x="147918" y="658799"/>
            <a:ext cx="1647865" cy="246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12970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Thirds Righ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4059446" y="1033462"/>
            <a:ext cx="8130941"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dirty="0"/>
          </a:p>
        </p:txBody>
      </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dirty="0"/>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1" y="1490055"/>
            <a:ext cx="3019726"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4427621" y="1490054"/>
            <a:ext cx="7097629"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3019726"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37" name="Content Placeholder 25">
            <a:extLst>
              <a:ext uri="{FF2B5EF4-FFF2-40B4-BE49-F238E27FC236}">
                <a16:creationId xmlns:a16="http://schemas.microsoft.com/office/drawing/2014/main" id="{CD99CABE-0CA4-4541-A29E-E6B75A6E464E}"/>
              </a:ext>
            </a:extLst>
          </p:cNvPr>
          <p:cNvSpPr>
            <a:spLocks noGrp="1"/>
          </p:cNvSpPr>
          <p:nvPr>
            <p:ph sz="quarter" idx="15"/>
          </p:nvPr>
        </p:nvSpPr>
        <p:spPr>
          <a:xfrm>
            <a:off x="4427621" y="2025650"/>
            <a:ext cx="7097629"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pic>
        <p:nvPicPr>
          <p:cNvPr id="33" name="Picture 8">
            <a:extLst>
              <a:ext uri="{FF2B5EF4-FFF2-40B4-BE49-F238E27FC236}">
                <a16:creationId xmlns:a16="http://schemas.microsoft.com/office/drawing/2014/main" id="{A0E36FE1-E700-044E-98D0-B020A1E8DB7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1588"/>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2">
            <a:extLst>
              <a:ext uri="{FF2B5EF4-FFF2-40B4-BE49-F238E27FC236}">
                <a16:creationId xmlns:a16="http://schemas.microsoft.com/office/drawing/2014/main" id="{B8BAD47B-015F-6A47-ADD9-24647EF27359}"/>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35" name="Picture 2">
            <a:extLst>
              <a:ext uri="{FF2B5EF4-FFF2-40B4-BE49-F238E27FC236}">
                <a16:creationId xmlns:a16="http://schemas.microsoft.com/office/drawing/2014/main" id="{05744971-6595-BA4A-93BC-B8CE3C945B1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61100"/>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Slide Number Placeholder 4">
            <a:extLst>
              <a:ext uri="{FF2B5EF4-FFF2-40B4-BE49-F238E27FC236}">
                <a16:creationId xmlns:a16="http://schemas.microsoft.com/office/drawing/2014/main" id="{D657A2A1-6215-0540-ABD7-2429864B750D}"/>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dirty="0">
              <a:solidFill>
                <a:schemeClr val="bg1"/>
              </a:solidFill>
              <a:latin typeface="Calibri" panose="020F0502020204030204" pitchFamily="34" charset="0"/>
              <a:cs typeface="Calibri" panose="020F0502020204030204" pitchFamily="34" charset="0"/>
            </a:endParaRPr>
          </a:p>
        </p:txBody>
      </p:sp>
      <p:pic>
        <p:nvPicPr>
          <p:cNvPr id="24" name="Picture 7">
            <a:extLst>
              <a:ext uri="{FF2B5EF4-FFF2-40B4-BE49-F238E27FC236}">
                <a16:creationId xmlns:a16="http://schemas.microsoft.com/office/drawing/2014/main" id="{750E7C9E-DA7B-42AC-8B74-52BD5B15F43E}"/>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767" t="-6994" r="49901" b="30662"/>
          <a:stretch/>
        </p:blipFill>
        <p:spPr bwMode="auto">
          <a:xfrm>
            <a:off x="133651" y="11334"/>
            <a:ext cx="838199" cy="61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a:extLst>
              <a:ext uri="{FF2B5EF4-FFF2-40B4-BE49-F238E27FC236}">
                <a16:creationId xmlns:a16="http://schemas.microsoft.com/office/drawing/2014/main" id="{74CC492B-7F21-46A4-AD7B-84E2DEE7E2B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69338"/>
          <a:stretch/>
        </p:blipFill>
        <p:spPr bwMode="auto">
          <a:xfrm>
            <a:off x="147918" y="658799"/>
            <a:ext cx="1647865" cy="246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96372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Page">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AD581AB-8624-F646-B39D-4F88ECBDD1DF}"/>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dirty="0"/>
          </a:p>
        </p:txBody>
      </p:sp>
      <p:grpSp>
        <p:nvGrpSpPr>
          <p:cNvPr id="28" name="Group 27">
            <a:extLst>
              <a:ext uri="{FF2B5EF4-FFF2-40B4-BE49-F238E27FC236}">
                <a16:creationId xmlns:a16="http://schemas.microsoft.com/office/drawing/2014/main" id="{0483F3E3-D7AE-2543-B82D-6388643E72FE}"/>
              </a:ext>
            </a:extLst>
          </p:cNvPr>
          <p:cNvGrpSpPr/>
          <p:nvPr userDrawn="1"/>
        </p:nvGrpSpPr>
        <p:grpSpPr>
          <a:xfrm>
            <a:off x="5375274" y="1035039"/>
            <a:ext cx="6719942" cy="5156199"/>
            <a:chOff x="2671786" y="1476587"/>
            <a:chExt cx="4644702" cy="3599679"/>
          </a:xfrm>
        </p:grpSpPr>
        <p:sp>
          <p:nvSpPr>
            <p:cNvPr id="29" name="Hexagon 28">
              <a:extLst>
                <a:ext uri="{FF2B5EF4-FFF2-40B4-BE49-F238E27FC236}">
                  <a16:creationId xmlns:a16="http://schemas.microsoft.com/office/drawing/2014/main" id="{BCCE5799-750E-B04F-981B-3B96E2576AC8}"/>
                </a:ext>
              </a:extLst>
            </p:cNvPr>
            <p:cNvSpPr/>
            <p:nvPr/>
          </p:nvSpPr>
          <p:spPr>
            <a:xfrm>
              <a:off x="5281338" y="2198264"/>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0" name="Hexagon 29">
              <a:extLst>
                <a:ext uri="{FF2B5EF4-FFF2-40B4-BE49-F238E27FC236}">
                  <a16:creationId xmlns:a16="http://schemas.microsoft.com/office/drawing/2014/main" id="{52E73401-3E9B-AF4B-A159-859AD777B21F}"/>
                </a:ext>
              </a:extLst>
            </p:cNvPr>
            <p:cNvSpPr/>
            <p:nvPr/>
          </p:nvSpPr>
          <p:spPr>
            <a:xfrm>
              <a:off x="4341750" y="2199507"/>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1" name="Hexagon 30">
              <a:extLst>
                <a:ext uri="{FF2B5EF4-FFF2-40B4-BE49-F238E27FC236}">
                  <a16:creationId xmlns:a16="http://schemas.microsoft.com/office/drawing/2014/main" id="{D57202F0-09FE-9649-BD0B-30BA6F4A134B}"/>
                </a:ext>
              </a:extLst>
            </p:cNvPr>
            <p:cNvSpPr/>
            <p:nvPr/>
          </p:nvSpPr>
          <p:spPr>
            <a:xfrm>
              <a:off x="3976563" y="2918075"/>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2" name="Hexagon 31">
              <a:extLst>
                <a:ext uri="{FF2B5EF4-FFF2-40B4-BE49-F238E27FC236}">
                  <a16:creationId xmlns:a16="http://schemas.microsoft.com/office/drawing/2014/main" id="{B04A009D-1992-DA45-AA9E-22439282F78F}"/>
                </a:ext>
              </a:extLst>
            </p:cNvPr>
            <p:cNvSpPr/>
            <p:nvPr/>
          </p:nvSpPr>
          <p:spPr>
            <a:xfrm>
              <a:off x="4341750" y="3636643"/>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3" name="Hexagon 32">
              <a:extLst>
                <a:ext uri="{FF2B5EF4-FFF2-40B4-BE49-F238E27FC236}">
                  <a16:creationId xmlns:a16="http://schemas.microsoft.com/office/drawing/2014/main" id="{1DDF1711-CC17-E140-81E0-CC29D58ADD7A}"/>
                </a:ext>
              </a:extLst>
            </p:cNvPr>
            <p:cNvSpPr/>
            <p:nvPr/>
          </p:nvSpPr>
          <p:spPr>
            <a:xfrm>
              <a:off x="5281337" y="3636643"/>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4" name="Hexagon 33">
              <a:extLst>
                <a:ext uri="{FF2B5EF4-FFF2-40B4-BE49-F238E27FC236}">
                  <a16:creationId xmlns:a16="http://schemas.microsoft.com/office/drawing/2014/main" id="{FC2FDAF0-20B1-5844-BC25-00968478B476}"/>
                </a:ext>
              </a:extLst>
            </p:cNvPr>
            <p:cNvSpPr/>
            <p:nvPr/>
          </p:nvSpPr>
          <p:spPr>
            <a:xfrm>
              <a:off x="5646525" y="2918075"/>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5" name="Hexagon 34">
              <a:extLst>
                <a:ext uri="{FF2B5EF4-FFF2-40B4-BE49-F238E27FC236}">
                  <a16:creationId xmlns:a16="http://schemas.microsoft.com/office/drawing/2014/main" id="{29046ED0-8D7C-0241-85A0-1E23A6559DF1}"/>
                </a:ext>
              </a:extLst>
            </p:cNvPr>
            <p:cNvSpPr/>
            <p:nvPr/>
          </p:nvSpPr>
          <p:spPr>
            <a:xfrm>
              <a:off x="2671786" y="3636643"/>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6" name="Hexagon 35">
              <a:extLst>
                <a:ext uri="{FF2B5EF4-FFF2-40B4-BE49-F238E27FC236}">
                  <a16:creationId xmlns:a16="http://schemas.microsoft.com/office/drawing/2014/main" id="{7FAA02EF-7A89-6D42-BC21-99665B40045B}"/>
                </a:ext>
              </a:extLst>
            </p:cNvPr>
            <p:cNvSpPr/>
            <p:nvPr/>
          </p:nvSpPr>
          <p:spPr>
            <a:xfrm>
              <a:off x="5646525" y="1476587"/>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37" name="TextBox 36">
            <a:extLst>
              <a:ext uri="{FF2B5EF4-FFF2-40B4-BE49-F238E27FC236}">
                <a16:creationId xmlns:a16="http://schemas.microsoft.com/office/drawing/2014/main" id="{05D11329-F0A7-1A42-93AC-CFC393BA9DBB}"/>
              </a:ext>
            </a:extLst>
          </p:cNvPr>
          <p:cNvSpPr txBox="1"/>
          <p:nvPr userDrawn="1"/>
        </p:nvSpPr>
        <p:spPr>
          <a:xfrm>
            <a:off x="7521147" y="3097164"/>
            <a:ext cx="2509032" cy="1841725"/>
          </a:xfrm>
          <a:prstGeom prst="rect">
            <a:avLst/>
          </a:prstGeom>
          <a:noFill/>
          <a:ln>
            <a:noFill/>
          </a:ln>
          <a:effectLst>
            <a:outerShdw blurRad="304800" dist="38100" dir="5400000" algn="t" rotWithShape="0">
              <a:prstClr val="black">
                <a:alpha val="13000"/>
              </a:prstClr>
            </a:outerShdw>
          </a:effectLst>
        </p:spPr>
        <p:txBody>
          <a:bodyPr wrap="square" lIns="0" tIns="0" rIns="0" bIns="0" rtlCol="0" anchor="t" anchorCtr="0">
            <a:noAutofit/>
          </a:bodyPr>
          <a:lstStyle/>
          <a:p>
            <a:pPr algn="l">
              <a:lnSpc>
                <a:spcPts val="2780"/>
              </a:lnSpc>
            </a:pPr>
            <a:r>
              <a:rPr lang="en-US" sz="1800" b="1" i="0" spc="0" dirty="0">
                <a:solidFill>
                  <a:schemeClr val="bg1"/>
                </a:solidFill>
                <a:latin typeface="Roboto" panose="02000000000000000000" pitchFamily="2" charset="0"/>
                <a:ea typeface="Roboto" panose="02000000000000000000" pitchFamily="2" charset="0"/>
              </a:rPr>
              <a:t>WCG</a:t>
            </a:r>
          </a:p>
          <a:p>
            <a:pPr marL="0" marR="0" lvl="0" indent="0" algn="l" defTabSz="914400" rtl="0" eaLnBrk="1" fontAlgn="auto" latinLnBrk="0" hangingPunct="1">
              <a:lnSpc>
                <a:spcPts val="2780"/>
              </a:lnSpc>
              <a:spcBef>
                <a:spcPts val="0"/>
              </a:spcBef>
              <a:spcAft>
                <a:spcPts val="0"/>
              </a:spcAft>
              <a:buClrTx/>
              <a:buSzTx/>
              <a:buFontTx/>
              <a:buNone/>
              <a:tabLst/>
              <a:defRPr/>
            </a:pPr>
            <a:r>
              <a:rPr lang="en-US" sz="1800" spc="0" dirty="0">
                <a:solidFill>
                  <a:schemeClr val="bg1"/>
                </a:solidFill>
              </a:rPr>
              <a:t>info@wcgclinical.com</a:t>
            </a:r>
          </a:p>
          <a:p>
            <a:pPr algn="l">
              <a:lnSpc>
                <a:spcPts val="2780"/>
              </a:lnSpc>
            </a:pPr>
            <a:r>
              <a:rPr lang="en-US" sz="1800" spc="0" dirty="0">
                <a:solidFill>
                  <a:schemeClr val="bg1"/>
                </a:solidFill>
              </a:rPr>
              <a:t>609.945.0101</a:t>
            </a:r>
          </a:p>
          <a:p>
            <a:pPr algn="l">
              <a:lnSpc>
                <a:spcPts val="2780"/>
              </a:lnSpc>
            </a:pPr>
            <a:endParaRPr lang="en-US" sz="1800" spc="0" dirty="0">
              <a:solidFill>
                <a:schemeClr val="bg1"/>
              </a:solidFill>
            </a:endParaRPr>
          </a:p>
          <a:p>
            <a:pPr algn="l">
              <a:lnSpc>
                <a:spcPts val="2780"/>
              </a:lnSpc>
            </a:pPr>
            <a:r>
              <a:rPr lang="en-US" sz="1800" spc="0" dirty="0">
                <a:solidFill>
                  <a:schemeClr val="bg1"/>
                </a:solidFill>
              </a:rPr>
              <a:t>www.wcgclinical.com</a:t>
            </a:r>
          </a:p>
        </p:txBody>
      </p:sp>
      <p:pic>
        <p:nvPicPr>
          <p:cNvPr id="38" name="Picture 37" descr="A picture containing drawing&#10;&#10;Description automatically generated">
            <a:extLst>
              <a:ext uri="{FF2B5EF4-FFF2-40B4-BE49-F238E27FC236}">
                <a16:creationId xmlns:a16="http://schemas.microsoft.com/office/drawing/2014/main" id="{39B6F7A7-F363-7D4A-B0B7-8AF66D9A54B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346488" y="5276333"/>
            <a:ext cx="457200" cy="457200"/>
          </a:xfrm>
          <a:prstGeom prst="rect">
            <a:avLst/>
          </a:prstGeom>
        </p:spPr>
      </p:pic>
      <p:pic>
        <p:nvPicPr>
          <p:cNvPr id="39" name="Picture 38" descr="A picture containing clock, plate, drawing&#10;&#10;Description automatically generated">
            <a:extLst>
              <a:ext uri="{FF2B5EF4-FFF2-40B4-BE49-F238E27FC236}">
                <a16:creationId xmlns:a16="http://schemas.microsoft.com/office/drawing/2014/main" id="{F0AE1A9F-C556-D547-AAC3-535DCA3043E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738662" y="5276333"/>
            <a:ext cx="456268" cy="457200"/>
          </a:xfrm>
          <a:prstGeom prst="rect">
            <a:avLst/>
          </a:prstGeom>
        </p:spPr>
      </p:pic>
      <p:pic>
        <p:nvPicPr>
          <p:cNvPr id="40" name="Picture 39" descr="A close up of a logo&#10;&#10;Description automatically generated">
            <a:extLst>
              <a:ext uri="{FF2B5EF4-FFF2-40B4-BE49-F238E27FC236}">
                <a16:creationId xmlns:a16="http://schemas.microsoft.com/office/drawing/2014/main" id="{946D6FA8-A3C7-BF4C-80FD-1C8B72E03FA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8129904" y="5276333"/>
            <a:ext cx="457200" cy="457200"/>
          </a:xfrm>
          <a:prstGeom prst="rect">
            <a:avLst/>
          </a:prstGeom>
        </p:spPr>
      </p:pic>
      <p:pic>
        <p:nvPicPr>
          <p:cNvPr id="42" name="Picture 41" descr="A close up of a logo&#10;&#10;Description automatically generated">
            <a:extLst>
              <a:ext uri="{FF2B5EF4-FFF2-40B4-BE49-F238E27FC236}">
                <a16:creationId xmlns:a16="http://schemas.microsoft.com/office/drawing/2014/main" id="{AE01E166-B55E-A645-AF50-BA1B3570C496}"/>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521146" y="5276333"/>
            <a:ext cx="457200" cy="457200"/>
          </a:xfrm>
          <a:prstGeom prst="rect">
            <a:avLst/>
          </a:prstGeom>
        </p:spPr>
      </p:pic>
      <p:sp>
        <p:nvSpPr>
          <p:cNvPr id="43" name="Content Placeholder 25">
            <a:extLst>
              <a:ext uri="{FF2B5EF4-FFF2-40B4-BE49-F238E27FC236}">
                <a16:creationId xmlns:a16="http://schemas.microsoft.com/office/drawing/2014/main" id="{8F2A3370-99C6-F34B-A516-B237138748D3}"/>
              </a:ext>
            </a:extLst>
          </p:cNvPr>
          <p:cNvSpPr>
            <a:spLocks noGrp="1"/>
          </p:cNvSpPr>
          <p:nvPr>
            <p:ph sz="quarter" idx="14" hasCustomPrompt="1"/>
          </p:nvPr>
        </p:nvSpPr>
        <p:spPr>
          <a:xfrm>
            <a:off x="666749" y="3453050"/>
            <a:ext cx="5429251" cy="2118517"/>
          </a:xfrm>
          <a:prstGeom prst="rect">
            <a:avLst/>
          </a:prstGeom>
        </p:spPr>
        <p:txBody>
          <a:bodyPr lIns="0" tIns="0" rIns="0" bIns="0"/>
          <a:lstStyle>
            <a:lvl1pPr marL="0" indent="0">
              <a:lnSpc>
                <a:spcPct val="150000"/>
              </a:lnSpc>
              <a:buNone/>
              <a:defRPr sz="3600">
                <a:solidFill>
                  <a:schemeClr val="bg1"/>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spTree>
    <p:extLst>
      <p:ext uri="{BB962C8B-B14F-4D97-AF65-F5344CB8AC3E}">
        <p14:creationId xmlns:p14="http://schemas.microsoft.com/office/powerpoint/2010/main" val="4196620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Left Third Highlight">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6F970A8-15F5-3C42-B7C3-67AF33CF9D24}"/>
              </a:ext>
            </a:extLst>
          </p:cNvPr>
          <p:cNvSpPr/>
          <p:nvPr userDrawn="1"/>
        </p:nvSpPr>
        <p:spPr>
          <a:xfrm>
            <a:off x="0" y="1033462"/>
            <a:ext cx="4810622"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18" name="Group 17">
            <a:extLst>
              <a:ext uri="{FF2B5EF4-FFF2-40B4-BE49-F238E27FC236}">
                <a16:creationId xmlns:a16="http://schemas.microsoft.com/office/drawing/2014/main" id="{F3709EE2-DCCB-D444-9527-CE49043D89E0}"/>
              </a:ext>
            </a:extLst>
          </p:cNvPr>
          <p:cNvGrpSpPr/>
          <p:nvPr userDrawn="1"/>
        </p:nvGrpSpPr>
        <p:grpSpPr>
          <a:xfrm>
            <a:off x="5191503" y="962916"/>
            <a:ext cx="6903713" cy="5297207"/>
            <a:chOff x="2671786" y="1476587"/>
            <a:chExt cx="4644702" cy="3599679"/>
          </a:xfrm>
        </p:grpSpPr>
        <p:sp>
          <p:nvSpPr>
            <p:cNvPr id="20" name="Hexagon 19">
              <a:extLst>
                <a:ext uri="{FF2B5EF4-FFF2-40B4-BE49-F238E27FC236}">
                  <a16:creationId xmlns:a16="http://schemas.microsoft.com/office/drawing/2014/main" id="{719CF2C9-5020-2C4F-802F-16F0E68B88F9}"/>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2" name="Hexagon 21">
              <a:extLst>
                <a:ext uri="{FF2B5EF4-FFF2-40B4-BE49-F238E27FC236}">
                  <a16:creationId xmlns:a16="http://schemas.microsoft.com/office/drawing/2014/main" id="{C4258C27-5B97-9C44-AE56-03C949D714FA}"/>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3" name="Hexagon 22">
              <a:extLst>
                <a:ext uri="{FF2B5EF4-FFF2-40B4-BE49-F238E27FC236}">
                  <a16:creationId xmlns:a16="http://schemas.microsoft.com/office/drawing/2014/main" id="{8659760B-5EF8-3043-B1FE-579EEE8909B9}"/>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4" name="Hexagon 23">
              <a:extLst>
                <a:ext uri="{FF2B5EF4-FFF2-40B4-BE49-F238E27FC236}">
                  <a16:creationId xmlns:a16="http://schemas.microsoft.com/office/drawing/2014/main" id="{09D1E085-96FA-2846-8214-D0ACEDD8CCB3}"/>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5" name="Hexagon 24">
              <a:extLst>
                <a:ext uri="{FF2B5EF4-FFF2-40B4-BE49-F238E27FC236}">
                  <a16:creationId xmlns:a16="http://schemas.microsoft.com/office/drawing/2014/main" id="{D582DB0C-460B-414C-BAC6-A2D8771FD597}"/>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6" name="Hexagon 35">
              <a:extLst>
                <a:ext uri="{FF2B5EF4-FFF2-40B4-BE49-F238E27FC236}">
                  <a16:creationId xmlns:a16="http://schemas.microsoft.com/office/drawing/2014/main" id="{97490386-A3F8-F14A-98F0-FC5FB7BE3C7A}"/>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 name="Hexagon 36">
              <a:extLst>
                <a:ext uri="{FF2B5EF4-FFF2-40B4-BE49-F238E27FC236}">
                  <a16:creationId xmlns:a16="http://schemas.microsoft.com/office/drawing/2014/main" id="{B2B08924-EDB1-1340-A39F-0E8BD1E4AEBD}"/>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8" name="Hexagon 37">
              <a:extLst>
                <a:ext uri="{FF2B5EF4-FFF2-40B4-BE49-F238E27FC236}">
                  <a16:creationId xmlns:a16="http://schemas.microsoft.com/office/drawing/2014/main" id="{4B027101-EDBE-E549-920D-879524ECA494}"/>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3" name="Rectangle 2">
            <a:extLst>
              <a:ext uri="{FF2B5EF4-FFF2-40B4-BE49-F238E27FC236}">
                <a16:creationId xmlns:a16="http://schemas.microsoft.com/office/drawing/2014/main" id="{34389EE8-C7F5-4AD3-958A-2A34272A5B0C}"/>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dirty="0"/>
          </a:p>
        </p:txBody>
      </p:sp>
      <p:pic>
        <p:nvPicPr>
          <p:cNvPr id="28" name="Picture 8">
            <a:extLst>
              <a:ext uri="{FF2B5EF4-FFF2-40B4-BE49-F238E27FC236}">
                <a16:creationId xmlns:a16="http://schemas.microsoft.com/office/drawing/2014/main" id="{94710A0C-B950-1941-8B8F-3E568DA0A04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882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
            <a:extLst>
              <a:ext uri="{FF2B5EF4-FFF2-40B4-BE49-F238E27FC236}">
                <a16:creationId xmlns:a16="http://schemas.microsoft.com/office/drawing/2014/main" id="{C836F5EB-061B-BD44-A6CF-531D54653167}"/>
              </a:ext>
            </a:extLst>
          </p:cNvPr>
          <p:cNvSpPr>
            <a:spLocks noGrp="1" noChangeArrowheads="1"/>
          </p:cNvSpPr>
          <p:nvPr>
            <p:ph type="title"/>
          </p:nvPr>
        </p:nvSpPr>
        <p:spPr bwMode="auto">
          <a:xfrm>
            <a:off x="1676400" y="381000"/>
            <a:ext cx="1000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3200" b="1" i="0">
                <a:solidFill>
                  <a:schemeClr val="bg1"/>
                </a:solidFill>
                <a:latin typeface="Calibri" panose="020F0502020204030204" pitchFamily="34" charset="0"/>
                <a:cs typeface="Calibri" panose="020F0502020204030204" pitchFamily="34" charset="0"/>
              </a:defRPr>
            </a:lvl1pPr>
          </a:lstStyle>
          <a:p>
            <a:pPr lvl="0"/>
            <a:r>
              <a:rPr lang="en-US" altLang="en-US" dirty="0"/>
              <a:t>Click to edit Master title style</a:t>
            </a:r>
          </a:p>
        </p:txBody>
      </p:sp>
      <p:pic>
        <p:nvPicPr>
          <p:cNvPr id="30" name="Picture 2">
            <a:extLst>
              <a:ext uri="{FF2B5EF4-FFF2-40B4-BE49-F238E27FC236}">
                <a16:creationId xmlns:a16="http://schemas.microsoft.com/office/drawing/2014/main" id="{DB674CB9-0FFF-CB47-BC8F-4C0623A9728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6261100"/>
            <a:ext cx="1220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2">
            <a:extLst>
              <a:ext uri="{FF2B5EF4-FFF2-40B4-BE49-F238E27FC236}">
                <a16:creationId xmlns:a16="http://schemas.microsoft.com/office/drawing/2014/main" id="{64836229-F6C0-AA4F-9248-3BD80BEE326C}"/>
              </a:ext>
            </a:extLst>
          </p:cNvPr>
          <p:cNvSpPr txBox="1">
            <a:spLocks noChangeArrowheads="1"/>
          </p:cNvSpPr>
          <p:nvPr userDrawn="1"/>
        </p:nvSpPr>
        <p:spPr bwMode="auto">
          <a:xfrm>
            <a:off x="508000" y="6411913"/>
            <a:ext cx="7721600" cy="368300"/>
          </a:xfrm>
          <a:prstGeom prst="rect">
            <a:avLst/>
          </a:prstGeom>
          <a:noFill/>
          <a:ln>
            <a:noFill/>
          </a:ln>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800" dirty="0">
                <a:solidFill>
                  <a:schemeClr val="bg1"/>
                </a:solidFill>
                <a:latin typeface="Calibri" panose="020F0502020204030204" pitchFamily="34" charset="0"/>
                <a:cs typeface="Calibri" panose="020F0502020204030204" pitchFamily="34" charset="0"/>
              </a:rPr>
              <a:t>MAGI's Clinical Research vConference</a:t>
            </a:r>
          </a:p>
        </p:txBody>
      </p:sp>
      <p:sp>
        <p:nvSpPr>
          <p:cNvPr id="32" name="Slide Number Placeholder 4">
            <a:extLst>
              <a:ext uri="{FF2B5EF4-FFF2-40B4-BE49-F238E27FC236}">
                <a16:creationId xmlns:a16="http://schemas.microsoft.com/office/drawing/2014/main" id="{6A4D108A-D7A3-6E4F-8801-142649C2CB33}"/>
              </a:ext>
            </a:extLst>
          </p:cNvPr>
          <p:cNvSpPr txBox="1">
            <a:spLocks noChangeArrowheads="1"/>
          </p:cNvSpPr>
          <p:nvPr userDrawn="1"/>
        </p:nvSpPr>
        <p:spPr bwMode="auto">
          <a:xfrm>
            <a:off x="11023600" y="6411913"/>
            <a:ext cx="660400" cy="3683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defRPr/>
            </a:pPr>
            <a:fld id="{614F94CB-60F4-664E-922E-CF5792E14011}" type="slidenum">
              <a:rPr lang="en-US" altLang="en-US" sz="1800" smtClean="0">
                <a:solidFill>
                  <a:schemeClr val="bg1"/>
                </a:solidFill>
                <a:latin typeface="Calibri" panose="020F0502020204030204" pitchFamily="34" charset="0"/>
                <a:cs typeface="Calibri" panose="020F0502020204030204" pitchFamily="34" charset="0"/>
              </a:rPr>
              <a:pPr algn="r">
                <a:defRPr/>
              </a:pPr>
              <a:t>‹#›</a:t>
            </a:fld>
            <a:endParaRPr lang="en-US" altLang="en-US" sz="1800" dirty="0">
              <a:solidFill>
                <a:schemeClr val="bg1"/>
              </a:solidFill>
              <a:latin typeface="Calibri" panose="020F0502020204030204" pitchFamily="34" charset="0"/>
              <a:cs typeface="Calibri" panose="020F0502020204030204" pitchFamily="34" charset="0"/>
            </a:endParaRPr>
          </a:p>
        </p:txBody>
      </p:sp>
      <p:pic>
        <p:nvPicPr>
          <p:cNvPr id="21" name="Picture 7">
            <a:extLst>
              <a:ext uri="{FF2B5EF4-FFF2-40B4-BE49-F238E27FC236}">
                <a16:creationId xmlns:a16="http://schemas.microsoft.com/office/drawing/2014/main" id="{67EA40FD-52D7-4602-8605-63C11BA0175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767" t="-6994" r="49901" b="30662"/>
          <a:stretch/>
        </p:blipFill>
        <p:spPr bwMode="auto">
          <a:xfrm>
            <a:off x="133651" y="11334"/>
            <a:ext cx="838199" cy="61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a:extLst>
              <a:ext uri="{FF2B5EF4-FFF2-40B4-BE49-F238E27FC236}">
                <a16:creationId xmlns:a16="http://schemas.microsoft.com/office/drawing/2014/main" id="{9A3AB064-0B32-4EC2-AE30-E5C788ABA542}"/>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69338"/>
          <a:stretch/>
        </p:blipFill>
        <p:spPr bwMode="auto">
          <a:xfrm>
            <a:off x="147918" y="658799"/>
            <a:ext cx="1647865" cy="246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424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9981" y="242500"/>
            <a:ext cx="10649900" cy="743080"/>
          </a:xfrm>
        </p:spPr>
        <p:txBody>
          <a:bodyPr>
            <a:normAutofit/>
          </a:bodyPr>
          <a:lstStyle>
            <a:lvl1pPr algn="l">
              <a:defRPr sz="3200" b="1">
                <a:solidFill>
                  <a:srgbClr val="007CBA"/>
                </a:solidFill>
              </a:defRPr>
            </a:lvl1pPr>
          </a:lstStyle>
          <a:p>
            <a:r>
              <a:rPr lang="en-US" dirty="0"/>
              <a:t>Click to edit Master title style</a:t>
            </a:r>
          </a:p>
        </p:txBody>
      </p:sp>
      <p:sp>
        <p:nvSpPr>
          <p:cNvPr id="3" name="Content Placeholder 2"/>
          <p:cNvSpPr>
            <a:spLocks noGrp="1"/>
          </p:cNvSpPr>
          <p:nvPr>
            <p:ph idx="1" hasCustomPrompt="1"/>
          </p:nvPr>
        </p:nvSpPr>
        <p:spPr>
          <a:xfrm>
            <a:off x="431801" y="1390650"/>
            <a:ext cx="11345471" cy="5145634"/>
          </a:xfrm>
        </p:spPr>
        <p:txBody>
          <a:bodyPr>
            <a:noAutofit/>
          </a:bodyPr>
          <a:lstStyle>
            <a:lvl1pPr>
              <a:spcBef>
                <a:spcPts val="1800"/>
              </a:spcBef>
              <a:defRPr sz="2200" b="1"/>
            </a:lvl1pPr>
            <a:lvl2pPr>
              <a:spcBef>
                <a:spcPts val="300"/>
              </a:spcBef>
              <a:defRPr sz="2200" b="0"/>
            </a:lvl2pPr>
            <a:lvl3pPr>
              <a:spcBef>
                <a:spcPts val="300"/>
              </a:spcBef>
              <a:defRPr sz="2200" b="0"/>
            </a:lvl3pPr>
            <a:lvl4pPr>
              <a:spcBef>
                <a:spcPts val="300"/>
              </a:spcBef>
              <a:defRPr sz="2200" b="0"/>
            </a:lvl4pPr>
            <a:lvl5pPr>
              <a:spcBef>
                <a:spcPts val="300"/>
              </a:spcBef>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FDA_FullColor_Monogram.jpg"/>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949881" y="242500"/>
            <a:ext cx="827391" cy="743080"/>
          </a:xfrm>
          <a:prstGeom prst="rect">
            <a:avLst/>
          </a:prstGeom>
        </p:spPr>
      </p:pic>
      <p:sp>
        <p:nvSpPr>
          <p:cNvPr id="9" name="TextBox 8"/>
          <p:cNvSpPr txBox="1"/>
          <p:nvPr userDrawn="1"/>
        </p:nvSpPr>
        <p:spPr>
          <a:xfrm>
            <a:off x="11765212" y="6536285"/>
            <a:ext cx="399468" cy="307777"/>
          </a:xfrm>
          <a:prstGeom prst="rect">
            <a:avLst/>
          </a:prstGeom>
          <a:noFill/>
        </p:spPr>
        <p:txBody>
          <a:bodyPr wrap="none" rtlCol="0">
            <a:spAutoFit/>
          </a:bodyPr>
          <a:lstStyle/>
          <a:p>
            <a:pPr algn="r"/>
            <a:fld id="{42D067E6-6582-4AD4-8521-F7089C370E58}" type="slidenum">
              <a:rPr lang="en-US" sz="1400" b="1" smtClean="0">
                <a:solidFill>
                  <a:srgbClr val="007CBA"/>
                </a:solidFill>
                <a:latin typeface="+mj-lt"/>
                <a:cs typeface="Helvetica"/>
              </a:rPr>
              <a:t>‹#›</a:t>
            </a:fld>
            <a:endParaRPr lang="en-US" sz="1400" b="1" dirty="0">
              <a:solidFill>
                <a:srgbClr val="007CBA"/>
              </a:solidFill>
              <a:latin typeface="+mj-lt"/>
              <a:cs typeface="Helvetica"/>
            </a:endParaRPr>
          </a:p>
        </p:txBody>
      </p:sp>
    </p:spTree>
    <p:extLst>
      <p:ext uri="{BB962C8B-B14F-4D97-AF65-F5344CB8AC3E}">
        <p14:creationId xmlns:p14="http://schemas.microsoft.com/office/powerpoint/2010/main" val="108475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Content Page_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55638" y="1104406"/>
            <a:ext cx="5299588" cy="5419212"/>
          </a:xfrm>
        </p:spPr>
        <p:txBody>
          <a:bodyPr/>
          <a:lstStyle>
            <a:lvl1pPr marL="0" indent="0">
              <a:buFontTx/>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5663381" y="1104406"/>
            <a:ext cx="5152105" cy="5419212"/>
          </a:xfrm>
        </p:spPr>
        <p:txBody>
          <a:bodyPr/>
          <a:lstStyle>
            <a:lvl1pPr marL="0" indent="0">
              <a:buFontTx/>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p:cNvSpPr>
            <a:spLocks noGrp="1"/>
          </p:cNvSpPr>
          <p:nvPr>
            <p:ph type="title"/>
          </p:nvPr>
        </p:nvSpPr>
        <p:spPr>
          <a:xfrm>
            <a:off x="245806" y="334382"/>
            <a:ext cx="10550013" cy="650567"/>
          </a:xfrm>
          <a:prstGeom prst="rect">
            <a:avLst/>
          </a:prstGeom>
        </p:spPr>
        <p:txBody>
          <a:bodyPr vert="horz" lIns="91440" tIns="45720" rIns="91440" bIns="45720" rtlCol="0" anchor="ctr">
            <a:normAutofit/>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02909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age_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272" y="1104405"/>
            <a:ext cx="7102812" cy="1732149"/>
          </a:xfrm>
        </p:spPr>
        <p:txBody>
          <a:bodyPr>
            <a:no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p:txBody>
      </p:sp>
      <p:graphicFrame>
        <p:nvGraphicFramePr>
          <p:cNvPr id="9" name="Chart 8"/>
          <p:cNvGraphicFramePr/>
          <p:nvPr userDrawn="1">
            <p:extLst>
              <p:ext uri="{D42A27DB-BD31-4B8C-83A1-F6EECF244321}">
                <p14:modId xmlns:p14="http://schemas.microsoft.com/office/powerpoint/2010/main" val="2915035993"/>
              </p:ext>
            </p:extLst>
          </p:nvPr>
        </p:nvGraphicFramePr>
        <p:xfrm>
          <a:off x="1637615" y="3075041"/>
          <a:ext cx="6705600" cy="3352800"/>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Placeholder 1"/>
          <p:cNvSpPr>
            <a:spLocks noGrp="1"/>
          </p:cNvSpPr>
          <p:nvPr>
            <p:ph type="title"/>
          </p:nvPr>
        </p:nvSpPr>
        <p:spPr>
          <a:xfrm>
            <a:off x="323272" y="334382"/>
            <a:ext cx="10492211" cy="650567"/>
          </a:xfrm>
          <a:prstGeom prst="rect">
            <a:avLst/>
          </a:prstGeom>
        </p:spPr>
        <p:txBody>
          <a:bodyPr vert="horz" lIns="91440" tIns="45720" rIns="91440" bIns="45720" rtlCol="0" anchor="ctr">
            <a:normAutofit/>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1207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Hex)">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D2A92A57-BC21-4076-97B6-05BF34DABA6D}"/>
              </a:ext>
            </a:extLst>
          </p:cNvPr>
          <p:cNvSpPr/>
          <p:nvPr userDrawn="1"/>
        </p:nvSpPr>
        <p:spPr>
          <a:xfrm>
            <a:off x="6667986" y="1016000"/>
            <a:ext cx="5019585" cy="3803155"/>
          </a:xfrm>
          <a:custGeom>
            <a:avLst/>
            <a:gdLst>
              <a:gd name="connsiteX0" fmla="*/ 5729517 w 9597978"/>
              <a:gd name="connsiteY0" fmla="*/ 5996615 h 7272035"/>
              <a:gd name="connsiteX1" fmla="*/ 6571295 w 9597978"/>
              <a:gd name="connsiteY1" fmla="*/ 5996615 h 7272035"/>
              <a:gd name="connsiteX2" fmla="*/ 6890150 w 9597978"/>
              <a:gd name="connsiteY2" fmla="*/ 6634325 h 7272035"/>
              <a:gd name="connsiteX3" fmla="*/ 6571295 w 9597978"/>
              <a:gd name="connsiteY3" fmla="*/ 7272035 h 7272035"/>
              <a:gd name="connsiteX4" fmla="*/ 5729517 w 9597978"/>
              <a:gd name="connsiteY4" fmla="*/ 7272035 h 7272035"/>
              <a:gd name="connsiteX5" fmla="*/ 5410662 w 9597978"/>
              <a:gd name="connsiteY5" fmla="*/ 6634325 h 7272035"/>
              <a:gd name="connsiteX6" fmla="*/ 7083429 w 9597978"/>
              <a:gd name="connsiteY6" fmla="*/ 5246026 h 7272035"/>
              <a:gd name="connsiteX7" fmla="*/ 7925207 w 9597978"/>
              <a:gd name="connsiteY7" fmla="*/ 5246026 h 7272035"/>
              <a:gd name="connsiteX8" fmla="*/ 8244062 w 9597978"/>
              <a:gd name="connsiteY8" fmla="*/ 5883736 h 7272035"/>
              <a:gd name="connsiteX9" fmla="*/ 7925207 w 9597978"/>
              <a:gd name="connsiteY9" fmla="*/ 6521446 h 7272035"/>
              <a:gd name="connsiteX10" fmla="*/ 7083429 w 9597978"/>
              <a:gd name="connsiteY10" fmla="*/ 6521446 h 7272035"/>
              <a:gd name="connsiteX11" fmla="*/ 6764574 w 9597978"/>
              <a:gd name="connsiteY11" fmla="*/ 5883736 h 7272035"/>
              <a:gd name="connsiteX12" fmla="*/ 3015098 w 9597978"/>
              <a:gd name="connsiteY12" fmla="*/ 4510575 h 7272035"/>
              <a:gd name="connsiteX13" fmla="*/ 3856876 w 9597978"/>
              <a:gd name="connsiteY13" fmla="*/ 4510575 h 7272035"/>
              <a:gd name="connsiteX14" fmla="*/ 4175731 w 9597978"/>
              <a:gd name="connsiteY14" fmla="*/ 5148285 h 7272035"/>
              <a:gd name="connsiteX15" fmla="*/ 3856876 w 9597978"/>
              <a:gd name="connsiteY15" fmla="*/ 5785995 h 7272035"/>
              <a:gd name="connsiteX16" fmla="*/ 3015098 w 9597978"/>
              <a:gd name="connsiteY16" fmla="*/ 5785995 h 7272035"/>
              <a:gd name="connsiteX17" fmla="*/ 2696243 w 9597978"/>
              <a:gd name="connsiteY17" fmla="*/ 5148285 h 7272035"/>
              <a:gd name="connsiteX18" fmla="*/ 8437345 w 9597978"/>
              <a:gd name="connsiteY18" fmla="*/ 4510574 h 7272035"/>
              <a:gd name="connsiteX19" fmla="*/ 9279123 w 9597978"/>
              <a:gd name="connsiteY19" fmla="*/ 4510574 h 7272035"/>
              <a:gd name="connsiteX20" fmla="*/ 9597978 w 9597978"/>
              <a:gd name="connsiteY20" fmla="*/ 5148284 h 7272035"/>
              <a:gd name="connsiteX21" fmla="*/ 9279123 w 9597978"/>
              <a:gd name="connsiteY21" fmla="*/ 5785994 h 7272035"/>
              <a:gd name="connsiteX22" fmla="*/ 8437345 w 9597978"/>
              <a:gd name="connsiteY22" fmla="*/ 5785994 h 7272035"/>
              <a:gd name="connsiteX23" fmla="*/ 8118490 w 9597978"/>
              <a:gd name="connsiteY23" fmla="*/ 5148284 h 7272035"/>
              <a:gd name="connsiteX24" fmla="*/ 7083429 w 9597978"/>
              <a:gd name="connsiteY24" fmla="*/ 3750859 h 7272035"/>
              <a:gd name="connsiteX25" fmla="*/ 7925207 w 9597978"/>
              <a:gd name="connsiteY25" fmla="*/ 3750859 h 7272035"/>
              <a:gd name="connsiteX26" fmla="*/ 8244062 w 9597978"/>
              <a:gd name="connsiteY26" fmla="*/ 4388569 h 7272035"/>
              <a:gd name="connsiteX27" fmla="*/ 7925207 w 9597978"/>
              <a:gd name="connsiteY27" fmla="*/ 5026279 h 7272035"/>
              <a:gd name="connsiteX28" fmla="*/ 7083429 w 9597978"/>
              <a:gd name="connsiteY28" fmla="*/ 5026279 h 7272035"/>
              <a:gd name="connsiteX29" fmla="*/ 6764574 w 9597978"/>
              <a:gd name="connsiteY29" fmla="*/ 4388569 h 7272035"/>
              <a:gd name="connsiteX30" fmla="*/ 4368909 w 9597978"/>
              <a:gd name="connsiteY30" fmla="*/ 3750859 h 7272035"/>
              <a:gd name="connsiteX31" fmla="*/ 5210687 w 9597978"/>
              <a:gd name="connsiteY31" fmla="*/ 3750859 h 7272035"/>
              <a:gd name="connsiteX32" fmla="*/ 5529542 w 9597978"/>
              <a:gd name="connsiteY32" fmla="*/ 4388569 h 7272035"/>
              <a:gd name="connsiteX33" fmla="*/ 5210687 w 9597978"/>
              <a:gd name="connsiteY33" fmla="*/ 5026279 h 7272035"/>
              <a:gd name="connsiteX34" fmla="*/ 4368909 w 9597978"/>
              <a:gd name="connsiteY34" fmla="*/ 5026279 h 7272035"/>
              <a:gd name="connsiteX35" fmla="*/ 4050054 w 9597978"/>
              <a:gd name="connsiteY35" fmla="*/ 4388569 h 7272035"/>
              <a:gd name="connsiteX36" fmla="*/ 5729517 w 9597978"/>
              <a:gd name="connsiteY36" fmla="*/ 3008119 h 7272035"/>
              <a:gd name="connsiteX37" fmla="*/ 6571295 w 9597978"/>
              <a:gd name="connsiteY37" fmla="*/ 3008119 h 7272035"/>
              <a:gd name="connsiteX38" fmla="*/ 6890150 w 9597978"/>
              <a:gd name="connsiteY38" fmla="*/ 3645828 h 7272035"/>
              <a:gd name="connsiteX39" fmla="*/ 6571295 w 9597978"/>
              <a:gd name="connsiteY39" fmla="*/ 4283538 h 7272035"/>
              <a:gd name="connsiteX40" fmla="*/ 5729517 w 9597978"/>
              <a:gd name="connsiteY40" fmla="*/ 4283538 h 7272035"/>
              <a:gd name="connsiteX41" fmla="*/ 5410662 w 9597978"/>
              <a:gd name="connsiteY41" fmla="*/ 3645828 h 7272035"/>
              <a:gd name="connsiteX42" fmla="*/ 8437345 w 9597978"/>
              <a:gd name="connsiteY42" fmla="*/ 3008119 h 7272035"/>
              <a:gd name="connsiteX43" fmla="*/ 9279123 w 9597978"/>
              <a:gd name="connsiteY43" fmla="*/ 3008119 h 7272035"/>
              <a:gd name="connsiteX44" fmla="*/ 9597978 w 9597978"/>
              <a:gd name="connsiteY44" fmla="*/ 3645827 h 7272035"/>
              <a:gd name="connsiteX45" fmla="*/ 9279123 w 9597978"/>
              <a:gd name="connsiteY45" fmla="*/ 4283537 h 7272035"/>
              <a:gd name="connsiteX46" fmla="*/ 8437345 w 9597978"/>
              <a:gd name="connsiteY46" fmla="*/ 4283537 h 7272035"/>
              <a:gd name="connsiteX47" fmla="*/ 8118490 w 9597978"/>
              <a:gd name="connsiteY47" fmla="*/ 3645827 h 7272035"/>
              <a:gd name="connsiteX48" fmla="*/ 1663697 w 9597978"/>
              <a:gd name="connsiteY48" fmla="*/ 2241112 h 7272035"/>
              <a:gd name="connsiteX49" fmla="*/ 2505475 w 9597978"/>
              <a:gd name="connsiteY49" fmla="*/ 2241112 h 7272035"/>
              <a:gd name="connsiteX50" fmla="*/ 2824330 w 9597978"/>
              <a:gd name="connsiteY50" fmla="*/ 2878822 h 7272035"/>
              <a:gd name="connsiteX51" fmla="*/ 2505475 w 9597978"/>
              <a:gd name="connsiteY51" fmla="*/ 3516531 h 7272035"/>
              <a:gd name="connsiteX52" fmla="*/ 1663697 w 9597978"/>
              <a:gd name="connsiteY52" fmla="*/ 3516531 h 7272035"/>
              <a:gd name="connsiteX53" fmla="*/ 1344842 w 9597978"/>
              <a:gd name="connsiteY53" fmla="*/ 2878822 h 7272035"/>
              <a:gd name="connsiteX54" fmla="*/ 4368909 w 9597978"/>
              <a:gd name="connsiteY54" fmla="*/ 2241110 h 7272035"/>
              <a:gd name="connsiteX55" fmla="*/ 5210687 w 9597978"/>
              <a:gd name="connsiteY55" fmla="*/ 2241110 h 7272035"/>
              <a:gd name="connsiteX56" fmla="*/ 5529542 w 9597978"/>
              <a:gd name="connsiteY56" fmla="*/ 2878820 h 7272035"/>
              <a:gd name="connsiteX57" fmla="*/ 5210687 w 9597978"/>
              <a:gd name="connsiteY57" fmla="*/ 3516530 h 7272035"/>
              <a:gd name="connsiteX58" fmla="*/ 4368909 w 9597978"/>
              <a:gd name="connsiteY58" fmla="*/ 3516530 h 7272035"/>
              <a:gd name="connsiteX59" fmla="*/ 4050054 w 9597978"/>
              <a:gd name="connsiteY59" fmla="*/ 2878820 h 7272035"/>
              <a:gd name="connsiteX60" fmla="*/ 5729517 w 9597978"/>
              <a:gd name="connsiteY60" fmla="*/ 1504059 h 7272035"/>
              <a:gd name="connsiteX61" fmla="*/ 6571295 w 9597978"/>
              <a:gd name="connsiteY61" fmla="*/ 1504059 h 7272035"/>
              <a:gd name="connsiteX62" fmla="*/ 6890150 w 9597978"/>
              <a:gd name="connsiteY62" fmla="*/ 2141769 h 7272035"/>
              <a:gd name="connsiteX63" fmla="*/ 6571295 w 9597978"/>
              <a:gd name="connsiteY63" fmla="*/ 2779479 h 7272035"/>
              <a:gd name="connsiteX64" fmla="*/ 5729517 w 9597978"/>
              <a:gd name="connsiteY64" fmla="*/ 2779479 h 7272035"/>
              <a:gd name="connsiteX65" fmla="*/ 5410662 w 9597978"/>
              <a:gd name="connsiteY65" fmla="*/ 2141769 h 7272035"/>
              <a:gd name="connsiteX66" fmla="*/ 3015098 w 9597978"/>
              <a:gd name="connsiteY66" fmla="*/ 1504059 h 7272035"/>
              <a:gd name="connsiteX67" fmla="*/ 3856876 w 9597978"/>
              <a:gd name="connsiteY67" fmla="*/ 1504059 h 7272035"/>
              <a:gd name="connsiteX68" fmla="*/ 4175731 w 9597978"/>
              <a:gd name="connsiteY68" fmla="*/ 2141769 h 7272035"/>
              <a:gd name="connsiteX69" fmla="*/ 3856876 w 9597978"/>
              <a:gd name="connsiteY69" fmla="*/ 2779479 h 7272035"/>
              <a:gd name="connsiteX70" fmla="*/ 3015098 w 9597978"/>
              <a:gd name="connsiteY70" fmla="*/ 2779479 h 7272035"/>
              <a:gd name="connsiteX71" fmla="*/ 2696243 w 9597978"/>
              <a:gd name="connsiteY71" fmla="*/ 2141769 h 7272035"/>
              <a:gd name="connsiteX72" fmla="*/ 318855 w 9597978"/>
              <a:gd name="connsiteY72" fmla="*/ 1504059 h 7272035"/>
              <a:gd name="connsiteX73" fmla="*/ 1160633 w 9597978"/>
              <a:gd name="connsiteY73" fmla="*/ 1504059 h 7272035"/>
              <a:gd name="connsiteX74" fmla="*/ 1479488 w 9597978"/>
              <a:gd name="connsiteY74" fmla="*/ 2141768 h 7272035"/>
              <a:gd name="connsiteX75" fmla="*/ 1160633 w 9597978"/>
              <a:gd name="connsiteY75" fmla="*/ 2779479 h 7272035"/>
              <a:gd name="connsiteX76" fmla="*/ 318855 w 9597978"/>
              <a:gd name="connsiteY76" fmla="*/ 2779479 h 7272035"/>
              <a:gd name="connsiteX77" fmla="*/ 0 w 9597978"/>
              <a:gd name="connsiteY77" fmla="*/ 2141768 h 7272035"/>
              <a:gd name="connsiteX78" fmla="*/ 7083429 w 9597978"/>
              <a:gd name="connsiteY78" fmla="*/ 752031 h 7272035"/>
              <a:gd name="connsiteX79" fmla="*/ 7925207 w 9597978"/>
              <a:gd name="connsiteY79" fmla="*/ 752031 h 7272035"/>
              <a:gd name="connsiteX80" fmla="*/ 8244062 w 9597978"/>
              <a:gd name="connsiteY80" fmla="*/ 1389741 h 7272035"/>
              <a:gd name="connsiteX81" fmla="*/ 7925207 w 9597978"/>
              <a:gd name="connsiteY81" fmla="*/ 2027450 h 7272035"/>
              <a:gd name="connsiteX82" fmla="*/ 7083429 w 9597978"/>
              <a:gd name="connsiteY82" fmla="*/ 2027450 h 7272035"/>
              <a:gd name="connsiteX83" fmla="*/ 6764574 w 9597978"/>
              <a:gd name="connsiteY83" fmla="*/ 1389741 h 7272035"/>
              <a:gd name="connsiteX84" fmla="*/ 4375602 w 9597978"/>
              <a:gd name="connsiteY84" fmla="*/ 752031 h 7272035"/>
              <a:gd name="connsiteX85" fmla="*/ 5217380 w 9597978"/>
              <a:gd name="connsiteY85" fmla="*/ 752031 h 7272035"/>
              <a:gd name="connsiteX86" fmla="*/ 5536235 w 9597978"/>
              <a:gd name="connsiteY86" fmla="*/ 1389740 h 7272035"/>
              <a:gd name="connsiteX87" fmla="*/ 5217380 w 9597978"/>
              <a:gd name="connsiteY87" fmla="*/ 2027450 h 7272035"/>
              <a:gd name="connsiteX88" fmla="*/ 4375602 w 9597978"/>
              <a:gd name="connsiteY88" fmla="*/ 2027450 h 7272035"/>
              <a:gd name="connsiteX89" fmla="*/ 4056747 w 9597978"/>
              <a:gd name="connsiteY89" fmla="*/ 1389740 h 7272035"/>
              <a:gd name="connsiteX90" fmla="*/ 8437345 w 9597978"/>
              <a:gd name="connsiteY90" fmla="*/ 0 h 7272035"/>
              <a:gd name="connsiteX91" fmla="*/ 9279123 w 9597978"/>
              <a:gd name="connsiteY91" fmla="*/ 0 h 7272035"/>
              <a:gd name="connsiteX92" fmla="*/ 9597978 w 9597978"/>
              <a:gd name="connsiteY92" fmla="*/ 637710 h 7272035"/>
              <a:gd name="connsiteX93" fmla="*/ 9279123 w 9597978"/>
              <a:gd name="connsiteY93" fmla="*/ 1275420 h 7272035"/>
              <a:gd name="connsiteX94" fmla="*/ 8437345 w 9597978"/>
              <a:gd name="connsiteY94" fmla="*/ 1275420 h 7272035"/>
              <a:gd name="connsiteX95" fmla="*/ 8118490 w 9597978"/>
              <a:gd name="connsiteY95" fmla="*/ 637710 h 7272035"/>
              <a:gd name="connsiteX96" fmla="*/ 5729517 w 9597978"/>
              <a:gd name="connsiteY96" fmla="*/ 0 h 7272035"/>
              <a:gd name="connsiteX97" fmla="*/ 6571295 w 9597978"/>
              <a:gd name="connsiteY97" fmla="*/ 0 h 7272035"/>
              <a:gd name="connsiteX98" fmla="*/ 6890150 w 9597978"/>
              <a:gd name="connsiteY98" fmla="*/ 637710 h 7272035"/>
              <a:gd name="connsiteX99" fmla="*/ 6571295 w 9597978"/>
              <a:gd name="connsiteY99" fmla="*/ 1275420 h 7272035"/>
              <a:gd name="connsiteX100" fmla="*/ 5729517 w 9597978"/>
              <a:gd name="connsiteY100" fmla="*/ 1275420 h 7272035"/>
              <a:gd name="connsiteX101" fmla="*/ 5410662 w 9597978"/>
              <a:gd name="connsiteY101" fmla="*/ 637710 h 7272035"/>
              <a:gd name="connsiteX102" fmla="*/ 3006273 w 9597978"/>
              <a:gd name="connsiteY102" fmla="*/ 0 h 7272035"/>
              <a:gd name="connsiteX103" fmla="*/ 3848051 w 9597978"/>
              <a:gd name="connsiteY103" fmla="*/ 0 h 7272035"/>
              <a:gd name="connsiteX104" fmla="*/ 4166906 w 9597978"/>
              <a:gd name="connsiteY104" fmla="*/ 637710 h 7272035"/>
              <a:gd name="connsiteX105" fmla="*/ 3848051 w 9597978"/>
              <a:gd name="connsiteY105" fmla="*/ 1275420 h 7272035"/>
              <a:gd name="connsiteX106" fmla="*/ 3006273 w 9597978"/>
              <a:gd name="connsiteY106" fmla="*/ 1275420 h 7272035"/>
              <a:gd name="connsiteX107" fmla="*/ 2687418 w 9597978"/>
              <a:gd name="connsiteY107" fmla="*/ 637710 h 727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97978" h="7272035">
                <a:moveTo>
                  <a:pt x="5729517" y="5996615"/>
                </a:moveTo>
                <a:lnTo>
                  <a:pt x="6571295" y="5996615"/>
                </a:lnTo>
                <a:lnTo>
                  <a:pt x="6890150" y="6634325"/>
                </a:lnTo>
                <a:lnTo>
                  <a:pt x="6571295" y="7272035"/>
                </a:lnTo>
                <a:lnTo>
                  <a:pt x="5729517" y="7272035"/>
                </a:lnTo>
                <a:lnTo>
                  <a:pt x="5410662" y="6634325"/>
                </a:lnTo>
                <a:close/>
                <a:moveTo>
                  <a:pt x="7083429" y="5246026"/>
                </a:moveTo>
                <a:lnTo>
                  <a:pt x="7925207" y="5246026"/>
                </a:lnTo>
                <a:lnTo>
                  <a:pt x="8244062" y="5883736"/>
                </a:lnTo>
                <a:lnTo>
                  <a:pt x="7925207" y="6521446"/>
                </a:lnTo>
                <a:lnTo>
                  <a:pt x="7083429" y="6521446"/>
                </a:lnTo>
                <a:lnTo>
                  <a:pt x="6764574" y="5883736"/>
                </a:lnTo>
                <a:close/>
                <a:moveTo>
                  <a:pt x="3015098" y="4510575"/>
                </a:moveTo>
                <a:lnTo>
                  <a:pt x="3856876" y="4510575"/>
                </a:lnTo>
                <a:lnTo>
                  <a:pt x="4175731" y="5148285"/>
                </a:lnTo>
                <a:lnTo>
                  <a:pt x="3856876" y="5785995"/>
                </a:lnTo>
                <a:lnTo>
                  <a:pt x="3015098" y="5785995"/>
                </a:lnTo>
                <a:lnTo>
                  <a:pt x="2696243" y="5148285"/>
                </a:lnTo>
                <a:close/>
                <a:moveTo>
                  <a:pt x="8437345" y="4510574"/>
                </a:moveTo>
                <a:lnTo>
                  <a:pt x="9279123" y="4510574"/>
                </a:lnTo>
                <a:lnTo>
                  <a:pt x="9597978" y="5148284"/>
                </a:lnTo>
                <a:lnTo>
                  <a:pt x="9279123" y="5785994"/>
                </a:lnTo>
                <a:lnTo>
                  <a:pt x="8437345" y="5785994"/>
                </a:lnTo>
                <a:lnTo>
                  <a:pt x="8118490" y="5148284"/>
                </a:lnTo>
                <a:close/>
                <a:moveTo>
                  <a:pt x="7083429" y="3750859"/>
                </a:moveTo>
                <a:lnTo>
                  <a:pt x="7925207" y="3750859"/>
                </a:lnTo>
                <a:lnTo>
                  <a:pt x="8244062" y="4388569"/>
                </a:lnTo>
                <a:lnTo>
                  <a:pt x="7925207" y="5026279"/>
                </a:lnTo>
                <a:lnTo>
                  <a:pt x="7083429" y="5026279"/>
                </a:lnTo>
                <a:lnTo>
                  <a:pt x="6764574" y="4388569"/>
                </a:lnTo>
                <a:close/>
                <a:moveTo>
                  <a:pt x="4368909" y="3750859"/>
                </a:moveTo>
                <a:lnTo>
                  <a:pt x="5210687" y="3750859"/>
                </a:lnTo>
                <a:lnTo>
                  <a:pt x="5529542" y="4388569"/>
                </a:lnTo>
                <a:lnTo>
                  <a:pt x="5210687" y="5026279"/>
                </a:lnTo>
                <a:lnTo>
                  <a:pt x="4368909" y="5026279"/>
                </a:lnTo>
                <a:lnTo>
                  <a:pt x="4050054" y="4388569"/>
                </a:lnTo>
                <a:close/>
                <a:moveTo>
                  <a:pt x="5729517" y="3008119"/>
                </a:moveTo>
                <a:lnTo>
                  <a:pt x="6571295" y="3008119"/>
                </a:lnTo>
                <a:lnTo>
                  <a:pt x="6890150" y="3645828"/>
                </a:lnTo>
                <a:lnTo>
                  <a:pt x="6571295" y="4283538"/>
                </a:lnTo>
                <a:lnTo>
                  <a:pt x="5729517" y="4283538"/>
                </a:lnTo>
                <a:lnTo>
                  <a:pt x="5410662" y="3645828"/>
                </a:lnTo>
                <a:close/>
                <a:moveTo>
                  <a:pt x="8437345" y="3008119"/>
                </a:moveTo>
                <a:lnTo>
                  <a:pt x="9279123" y="3008119"/>
                </a:lnTo>
                <a:lnTo>
                  <a:pt x="9597978" y="3645827"/>
                </a:lnTo>
                <a:lnTo>
                  <a:pt x="9279123" y="4283537"/>
                </a:lnTo>
                <a:lnTo>
                  <a:pt x="8437345" y="4283537"/>
                </a:lnTo>
                <a:lnTo>
                  <a:pt x="8118490" y="3645827"/>
                </a:lnTo>
                <a:close/>
                <a:moveTo>
                  <a:pt x="1663697" y="2241112"/>
                </a:moveTo>
                <a:lnTo>
                  <a:pt x="2505475" y="2241112"/>
                </a:lnTo>
                <a:lnTo>
                  <a:pt x="2824330" y="2878822"/>
                </a:lnTo>
                <a:lnTo>
                  <a:pt x="2505475" y="3516531"/>
                </a:lnTo>
                <a:lnTo>
                  <a:pt x="1663697" y="3516531"/>
                </a:lnTo>
                <a:lnTo>
                  <a:pt x="1344842" y="2878822"/>
                </a:lnTo>
                <a:close/>
                <a:moveTo>
                  <a:pt x="4368909" y="2241110"/>
                </a:moveTo>
                <a:lnTo>
                  <a:pt x="5210687" y="2241110"/>
                </a:lnTo>
                <a:lnTo>
                  <a:pt x="5529542" y="2878820"/>
                </a:lnTo>
                <a:lnTo>
                  <a:pt x="5210687" y="3516530"/>
                </a:lnTo>
                <a:lnTo>
                  <a:pt x="4368909" y="3516530"/>
                </a:lnTo>
                <a:lnTo>
                  <a:pt x="4050054" y="2878820"/>
                </a:lnTo>
                <a:close/>
                <a:moveTo>
                  <a:pt x="5729517" y="1504059"/>
                </a:moveTo>
                <a:lnTo>
                  <a:pt x="6571295" y="1504059"/>
                </a:lnTo>
                <a:lnTo>
                  <a:pt x="6890150" y="2141769"/>
                </a:lnTo>
                <a:lnTo>
                  <a:pt x="6571295" y="2779479"/>
                </a:lnTo>
                <a:lnTo>
                  <a:pt x="5729517" y="2779479"/>
                </a:lnTo>
                <a:lnTo>
                  <a:pt x="5410662" y="2141769"/>
                </a:lnTo>
                <a:close/>
                <a:moveTo>
                  <a:pt x="3015098" y="1504059"/>
                </a:moveTo>
                <a:lnTo>
                  <a:pt x="3856876" y="1504059"/>
                </a:lnTo>
                <a:lnTo>
                  <a:pt x="4175731" y="2141769"/>
                </a:lnTo>
                <a:lnTo>
                  <a:pt x="3856876" y="2779479"/>
                </a:lnTo>
                <a:lnTo>
                  <a:pt x="3015098" y="2779479"/>
                </a:lnTo>
                <a:lnTo>
                  <a:pt x="2696243" y="2141769"/>
                </a:lnTo>
                <a:close/>
                <a:moveTo>
                  <a:pt x="318855" y="1504059"/>
                </a:moveTo>
                <a:lnTo>
                  <a:pt x="1160633" y="1504059"/>
                </a:lnTo>
                <a:lnTo>
                  <a:pt x="1479488" y="2141768"/>
                </a:lnTo>
                <a:lnTo>
                  <a:pt x="1160633" y="2779479"/>
                </a:lnTo>
                <a:lnTo>
                  <a:pt x="318855" y="2779479"/>
                </a:lnTo>
                <a:lnTo>
                  <a:pt x="0" y="2141768"/>
                </a:lnTo>
                <a:close/>
                <a:moveTo>
                  <a:pt x="7083429" y="752031"/>
                </a:moveTo>
                <a:lnTo>
                  <a:pt x="7925207" y="752031"/>
                </a:lnTo>
                <a:lnTo>
                  <a:pt x="8244062" y="1389741"/>
                </a:lnTo>
                <a:lnTo>
                  <a:pt x="7925207" y="2027450"/>
                </a:lnTo>
                <a:lnTo>
                  <a:pt x="7083429" y="2027450"/>
                </a:lnTo>
                <a:lnTo>
                  <a:pt x="6764574" y="1389741"/>
                </a:lnTo>
                <a:close/>
                <a:moveTo>
                  <a:pt x="4375602" y="752031"/>
                </a:moveTo>
                <a:lnTo>
                  <a:pt x="5217380" y="752031"/>
                </a:lnTo>
                <a:lnTo>
                  <a:pt x="5536235" y="1389740"/>
                </a:lnTo>
                <a:lnTo>
                  <a:pt x="5217380" y="2027450"/>
                </a:lnTo>
                <a:lnTo>
                  <a:pt x="4375602" y="2027450"/>
                </a:lnTo>
                <a:lnTo>
                  <a:pt x="4056747" y="1389740"/>
                </a:lnTo>
                <a:close/>
                <a:moveTo>
                  <a:pt x="8437345" y="0"/>
                </a:moveTo>
                <a:lnTo>
                  <a:pt x="9279123" y="0"/>
                </a:lnTo>
                <a:lnTo>
                  <a:pt x="9597978" y="637710"/>
                </a:lnTo>
                <a:lnTo>
                  <a:pt x="9279123" y="1275420"/>
                </a:lnTo>
                <a:lnTo>
                  <a:pt x="8437345" y="1275420"/>
                </a:lnTo>
                <a:lnTo>
                  <a:pt x="8118490" y="637710"/>
                </a:lnTo>
                <a:close/>
                <a:moveTo>
                  <a:pt x="5729517" y="0"/>
                </a:moveTo>
                <a:lnTo>
                  <a:pt x="6571295" y="0"/>
                </a:lnTo>
                <a:lnTo>
                  <a:pt x="6890150" y="637710"/>
                </a:lnTo>
                <a:lnTo>
                  <a:pt x="6571295" y="1275420"/>
                </a:lnTo>
                <a:lnTo>
                  <a:pt x="5729517" y="1275420"/>
                </a:lnTo>
                <a:lnTo>
                  <a:pt x="5410662" y="637710"/>
                </a:lnTo>
                <a:close/>
                <a:moveTo>
                  <a:pt x="3006273" y="0"/>
                </a:moveTo>
                <a:lnTo>
                  <a:pt x="3848051" y="0"/>
                </a:lnTo>
                <a:lnTo>
                  <a:pt x="4166906" y="637710"/>
                </a:lnTo>
                <a:lnTo>
                  <a:pt x="3848051" y="1275420"/>
                </a:lnTo>
                <a:lnTo>
                  <a:pt x="3006273" y="1275420"/>
                </a:lnTo>
                <a:lnTo>
                  <a:pt x="2687418" y="637710"/>
                </a:lnTo>
                <a:close/>
              </a:path>
            </a:pathLst>
          </a:custGeom>
          <a:gradFill>
            <a:gsLst>
              <a:gs pos="0">
                <a:schemeClr val="accent1"/>
              </a:gs>
              <a:gs pos="50000">
                <a:schemeClr val="accent2">
                  <a:alpha val="64000"/>
                </a:schemeClr>
              </a:gs>
              <a:gs pos="100000">
                <a:schemeClr val="accent5">
                  <a:alpha val="6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dirty="0">
              <a:solidFill>
                <a:prstClr val="white"/>
              </a:solidFill>
            </a:endParaRPr>
          </a:p>
        </p:txBody>
      </p:sp>
      <p:sp>
        <p:nvSpPr>
          <p:cNvPr id="12" name="Rectangle 11">
            <a:extLst>
              <a:ext uri="{FF2B5EF4-FFF2-40B4-BE49-F238E27FC236}">
                <a16:creationId xmlns:a16="http://schemas.microsoft.com/office/drawing/2014/main" id="{BEBD5F3F-3018-4271-9D28-6E1B7021E988}"/>
              </a:ext>
            </a:extLst>
          </p:cNvPr>
          <p:cNvSpPr/>
          <p:nvPr userDrawn="1"/>
        </p:nvSpPr>
        <p:spPr>
          <a:xfrm>
            <a:off x="0" y="823855"/>
            <a:ext cx="12192000" cy="553567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dirty="0">
              <a:solidFill>
                <a:prstClr val="white"/>
              </a:solidFill>
            </a:endParaRPr>
          </a:p>
        </p:txBody>
      </p:sp>
      <p:sp>
        <p:nvSpPr>
          <p:cNvPr id="13" name="Title 1">
            <a:extLst>
              <a:ext uri="{FF2B5EF4-FFF2-40B4-BE49-F238E27FC236}">
                <a16:creationId xmlns:a16="http://schemas.microsoft.com/office/drawing/2014/main" id="{6EECAF6E-9046-4CDA-B282-3FEDC511EDE1}"/>
              </a:ext>
            </a:extLst>
          </p:cNvPr>
          <p:cNvSpPr>
            <a:spLocks noGrp="1"/>
          </p:cNvSpPr>
          <p:nvPr>
            <p:ph type="title" hasCustomPrompt="1"/>
          </p:nvPr>
        </p:nvSpPr>
        <p:spPr>
          <a:xfrm>
            <a:off x="515937" y="286307"/>
            <a:ext cx="8640063" cy="424732"/>
          </a:xfrm>
        </p:spPr>
        <p:txBody>
          <a:bodyPr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dirty="0"/>
              <a:t>Click to edit master title style</a:t>
            </a:r>
            <a:endParaRPr lang="en-GB" dirty="0"/>
          </a:p>
        </p:txBody>
      </p:sp>
      <p:grpSp>
        <p:nvGrpSpPr>
          <p:cNvPr id="17" name="Group 16">
            <a:extLst>
              <a:ext uri="{FF2B5EF4-FFF2-40B4-BE49-F238E27FC236}">
                <a16:creationId xmlns:a16="http://schemas.microsoft.com/office/drawing/2014/main" id="{999F1392-9E2F-4388-BF27-4FC645F8E7A2}"/>
              </a:ext>
            </a:extLst>
          </p:cNvPr>
          <p:cNvGrpSpPr/>
          <p:nvPr userDrawn="1"/>
        </p:nvGrpSpPr>
        <p:grpSpPr>
          <a:xfrm>
            <a:off x="11092181" y="6260170"/>
            <a:ext cx="614044" cy="467000"/>
            <a:chOff x="609600" y="869276"/>
            <a:chExt cx="1882809" cy="1431938"/>
          </a:xfrm>
        </p:grpSpPr>
        <p:pic>
          <p:nvPicPr>
            <p:cNvPr id="18" name="Picture 2" descr="http://www.wcgclinical.com/wp-content/uploads/2013/12/WCG-LOGO-retina.png">
              <a:extLst>
                <a:ext uri="{FF2B5EF4-FFF2-40B4-BE49-F238E27FC236}">
                  <a16:creationId xmlns:a16="http://schemas.microsoft.com/office/drawing/2014/main" id="{3BC2EE54-5B3B-471A-A26B-31691AA6CBF9}"/>
                </a:ext>
              </a:extLst>
            </p:cNvPr>
            <p:cNvPicPr>
              <a:picLocks noChangeAspect="1" noChangeArrowheads="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l="-2"/>
            <a:stretch/>
          </p:blipFill>
          <p:spPr bwMode="auto">
            <a:xfrm>
              <a:off x="609600" y="1574800"/>
              <a:ext cx="1549400" cy="7264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www.wcgclinical.com/wp-content/uploads/2013/12/WCG-LOGO-retina.png">
              <a:extLst>
                <a:ext uri="{FF2B5EF4-FFF2-40B4-BE49-F238E27FC236}">
                  <a16:creationId xmlns:a16="http://schemas.microsoft.com/office/drawing/2014/main" id="{7F90361E-3B90-45CA-BFB7-2109EFF885AE}"/>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743109" y="869276"/>
              <a:ext cx="749300" cy="7700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46998877"/>
      </p:ext>
    </p:extLst>
  </p:cSld>
  <p:clrMapOvr>
    <a:masterClrMapping/>
  </p:clrMapOvr>
  <p:extLst>
    <p:ext uri="{DCECCB84-F9BA-43D5-87BE-67443E8EF086}">
      <p15:sldGuideLst xmlns:p15="http://schemas.microsoft.com/office/powerpoint/2012/main">
        <p15:guide id="1" orient="horz" pos="225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5089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Page 1">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dirty="0"/>
              <a:t>© WCG 2021 </a:t>
            </a:r>
          </a:p>
        </p:txBody>
      </p:sp>
      <p:sp>
        <p:nvSpPr>
          <p:cNvPr id="27" name="Content Placeholder 25">
            <a:extLst>
              <a:ext uri="{FF2B5EF4-FFF2-40B4-BE49-F238E27FC236}">
                <a16:creationId xmlns:a16="http://schemas.microsoft.com/office/drawing/2014/main" id="{C89B932D-C856-8E4A-912E-EA88033ED9F3}"/>
              </a:ext>
            </a:extLst>
          </p:cNvPr>
          <p:cNvSpPr>
            <a:spLocks noGrp="1"/>
          </p:cNvSpPr>
          <p:nvPr>
            <p:ph sz="quarter" idx="14" hasCustomPrompt="1"/>
          </p:nvPr>
        </p:nvSpPr>
        <p:spPr>
          <a:xfrm>
            <a:off x="666749" y="3736514"/>
            <a:ext cx="5610359" cy="2118517"/>
          </a:xfrm>
          <a:prstGeom prst="rect">
            <a:avLst/>
          </a:prstGeom>
        </p:spPr>
        <p:txBody>
          <a:bodyPr lIns="0" tIns="0" rIns="0" bIns="0"/>
          <a:lstStyle>
            <a:lvl1pPr marL="0" indent="0">
              <a:lnSpc>
                <a:spcPct val="150000"/>
              </a:lnSpc>
              <a:buNone/>
              <a:defRPr sz="3600">
                <a:solidFill>
                  <a:schemeClr val="tx1">
                    <a:lumMod val="65000"/>
                    <a:lumOff val="35000"/>
                  </a:schemeClr>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sp>
        <p:nvSpPr>
          <p:cNvPr id="28" name="Content Placeholder 2">
            <a:extLst>
              <a:ext uri="{FF2B5EF4-FFF2-40B4-BE49-F238E27FC236}">
                <a16:creationId xmlns:a16="http://schemas.microsoft.com/office/drawing/2014/main" id="{722073CB-4E23-BC47-8C6A-B936516F5AA7}"/>
              </a:ext>
            </a:extLst>
          </p:cNvPr>
          <p:cNvSpPr>
            <a:spLocks noGrp="1"/>
          </p:cNvSpPr>
          <p:nvPr>
            <p:ph idx="1" hasCustomPrompt="1"/>
          </p:nvPr>
        </p:nvSpPr>
        <p:spPr>
          <a:xfrm>
            <a:off x="666750" y="3423036"/>
            <a:ext cx="5243162" cy="319494"/>
          </a:xfrm>
          <a:prstGeom prst="rect">
            <a:avLst/>
          </a:prstGeom>
        </p:spPr>
        <p:txBody>
          <a:bodyPr lIns="0" tIns="0" rIns="0" bIns="0"/>
          <a:lstStyle>
            <a:lvl1pPr marL="0" indent="0">
              <a:buNone/>
              <a:defRPr sz="2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category</a:t>
            </a:r>
          </a:p>
        </p:txBody>
      </p:sp>
      <p:pic>
        <p:nvPicPr>
          <p:cNvPr id="30" name="Graphic 29">
            <a:extLst>
              <a:ext uri="{FF2B5EF4-FFF2-40B4-BE49-F238E27FC236}">
                <a16:creationId xmlns:a16="http://schemas.microsoft.com/office/drawing/2014/main" id="{B95DE3C8-0CC5-5A49-916A-2A4D9297200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5754" y="1035049"/>
            <a:ext cx="1242036" cy="972427"/>
          </a:xfrm>
          <a:prstGeom prst="rect">
            <a:avLst/>
          </a:prstGeom>
        </p:spPr>
      </p:pic>
      <p:pic>
        <p:nvPicPr>
          <p:cNvPr id="31" name="Picture 30">
            <a:extLst>
              <a:ext uri="{FF2B5EF4-FFF2-40B4-BE49-F238E27FC236}">
                <a16:creationId xmlns:a16="http://schemas.microsoft.com/office/drawing/2014/main" id="{7F1C5452-8C4D-F041-812A-E5108E722A7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856" t="-10004" r="2661" b="11048"/>
          <a:stretch/>
        </p:blipFill>
        <p:spPr>
          <a:xfrm>
            <a:off x="6040661" y="-1088136"/>
            <a:ext cx="7977091" cy="6876804"/>
          </a:xfrm>
          <a:prstGeom prst="hexagon">
            <a:avLst>
              <a:gd name="adj" fmla="val 26819"/>
              <a:gd name="vf" fmla="val 115470"/>
            </a:avLst>
          </a:prstGeom>
          <a:solidFill>
            <a:schemeClr val="bg1"/>
          </a:solidFill>
          <a:ln>
            <a:noFill/>
          </a:ln>
          <a:effectLst>
            <a:outerShdw blurRad="304800" dist="38100" dir="5400000" algn="t" rotWithShape="0">
              <a:prstClr val="black">
                <a:alpha val="13000"/>
              </a:prstClr>
            </a:outerShdw>
          </a:effectLst>
        </p:spPr>
      </p:pic>
    </p:spTree>
    <p:extLst>
      <p:ext uri="{BB962C8B-B14F-4D97-AF65-F5344CB8AC3E}">
        <p14:creationId xmlns:p14="http://schemas.microsoft.com/office/powerpoint/2010/main" val="2119168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Page 2">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dirty="0"/>
              <a:t>© WCG 2021</a:t>
            </a:r>
          </a:p>
        </p:txBody>
      </p:sp>
      <p:sp>
        <p:nvSpPr>
          <p:cNvPr id="27" name="Content Placeholder 25">
            <a:extLst>
              <a:ext uri="{FF2B5EF4-FFF2-40B4-BE49-F238E27FC236}">
                <a16:creationId xmlns:a16="http://schemas.microsoft.com/office/drawing/2014/main" id="{C89B932D-C856-8E4A-912E-EA88033ED9F3}"/>
              </a:ext>
            </a:extLst>
          </p:cNvPr>
          <p:cNvSpPr>
            <a:spLocks noGrp="1"/>
          </p:cNvSpPr>
          <p:nvPr>
            <p:ph sz="quarter" idx="14" hasCustomPrompt="1"/>
          </p:nvPr>
        </p:nvSpPr>
        <p:spPr>
          <a:xfrm>
            <a:off x="666749" y="3736514"/>
            <a:ext cx="5610359" cy="2118517"/>
          </a:xfrm>
          <a:prstGeom prst="rect">
            <a:avLst/>
          </a:prstGeom>
        </p:spPr>
        <p:txBody>
          <a:bodyPr lIns="0" tIns="0" rIns="0" bIns="0"/>
          <a:lstStyle>
            <a:lvl1pPr marL="0" indent="0">
              <a:lnSpc>
                <a:spcPct val="150000"/>
              </a:lnSpc>
              <a:buNone/>
              <a:defRPr sz="3600">
                <a:solidFill>
                  <a:schemeClr val="tx1">
                    <a:lumMod val="65000"/>
                    <a:lumOff val="35000"/>
                  </a:schemeClr>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sp>
        <p:nvSpPr>
          <p:cNvPr id="28" name="Content Placeholder 2">
            <a:extLst>
              <a:ext uri="{FF2B5EF4-FFF2-40B4-BE49-F238E27FC236}">
                <a16:creationId xmlns:a16="http://schemas.microsoft.com/office/drawing/2014/main" id="{722073CB-4E23-BC47-8C6A-B936516F5AA7}"/>
              </a:ext>
            </a:extLst>
          </p:cNvPr>
          <p:cNvSpPr>
            <a:spLocks noGrp="1"/>
          </p:cNvSpPr>
          <p:nvPr>
            <p:ph idx="1" hasCustomPrompt="1"/>
          </p:nvPr>
        </p:nvSpPr>
        <p:spPr>
          <a:xfrm>
            <a:off x="666750" y="3423036"/>
            <a:ext cx="5243162" cy="319494"/>
          </a:xfrm>
          <a:prstGeom prst="rect">
            <a:avLst/>
          </a:prstGeom>
        </p:spPr>
        <p:txBody>
          <a:bodyPr lIns="0" tIns="0" rIns="0" bIns="0"/>
          <a:lstStyle>
            <a:lvl1pPr marL="0" indent="0">
              <a:buNone/>
              <a:defRPr sz="2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category</a:t>
            </a:r>
          </a:p>
        </p:txBody>
      </p:sp>
      <p:pic>
        <p:nvPicPr>
          <p:cNvPr id="30" name="Graphic 29">
            <a:extLst>
              <a:ext uri="{FF2B5EF4-FFF2-40B4-BE49-F238E27FC236}">
                <a16:creationId xmlns:a16="http://schemas.microsoft.com/office/drawing/2014/main" id="{B95DE3C8-0CC5-5A49-916A-2A4D9297200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5754" y="1035049"/>
            <a:ext cx="1242036" cy="972427"/>
          </a:xfrm>
          <a:prstGeom prst="rect">
            <a:avLst/>
          </a:prstGeom>
        </p:spPr>
      </p:pic>
      <p:pic>
        <p:nvPicPr>
          <p:cNvPr id="22" name="Picture 21">
            <a:extLst>
              <a:ext uri="{FF2B5EF4-FFF2-40B4-BE49-F238E27FC236}">
                <a16:creationId xmlns:a16="http://schemas.microsoft.com/office/drawing/2014/main" id="{CA07BA15-1FC2-C94B-BAF8-5E70F5F05475}"/>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0364" t="-16636" r="9815" b="4260"/>
          <a:stretch/>
        </p:blipFill>
        <p:spPr>
          <a:xfrm>
            <a:off x="6040661" y="-1089167"/>
            <a:ext cx="7986235" cy="6884684"/>
          </a:xfrm>
          <a:prstGeom prst="hexagon">
            <a:avLst>
              <a:gd name="adj" fmla="val 26819"/>
              <a:gd name="vf" fmla="val 115470"/>
            </a:avLst>
          </a:prstGeom>
          <a:solidFill>
            <a:schemeClr val="bg1"/>
          </a:solidFill>
          <a:ln>
            <a:noFill/>
          </a:ln>
          <a:effectLst>
            <a:outerShdw blurRad="304800" dist="38100" dir="5400000" algn="t" rotWithShape="0">
              <a:prstClr val="black">
                <a:alpha val="13000"/>
              </a:prstClr>
            </a:outerShdw>
          </a:effectLst>
        </p:spPr>
      </p:pic>
    </p:spTree>
    <p:extLst>
      <p:ext uri="{BB962C8B-B14F-4D97-AF65-F5344CB8AC3E}">
        <p14:creationId xmlns:p14="http://schemas.microsoft.com/office/powerpoint/2010/main" val="4232853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2.xml"/><Relationship Id="rId1" Type="http://schemas.openxmlformats.org/officeDocument/2006/relationships/slideLayout" Target="../slideLayouts/slideLayout7.xml"/><Relationship Id="rId4" Type="http://schemas.openxmlformats.org/officeDocument/2006/relationships/image" Target="../media/image6.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theme" Target="../theme/theme3.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8AF495-F887-1046-8ABA-D80D6FF0EFA8}"/>
              </a:ext>
            </a:extLst>
          </p:cNvPr>
          <p:cNvPicPr>
            <a:picLocks noChangeAspect="1"/>
          </p:cNvPicPr>
          <p:nvPr userDrawn="1"/>
        </p:nvPicPr>
        <p:blipFill>
          <a:blip r:embed="rId8"/>
          <a:stretch>
            <a:fillRect/>
          </a:stretch>
        </p:blipFill>
        <p:spPr>
          <a:xfrm>
            <a:off x="0" y="0"/>
            <a:ext cx="12192000" cy="6858000"/>
          </a:xfrm>
          <a:prstGeom prst="rect">
            <a:avLst/>
          </a:prstGeom>
        </p:spPr>
      </p:pic>
      <p:sp>
        <p:nvSpPr>
          <p:cNvPr id="3" name="Text Placeholder 2"/>
          <p:cNvSpPr>
            <a:spLocks noGrp="1"/>
          </p:cNvSpPr>
          <p:nvPr>
            <p:ph type="body" idx="1"/>
          </p:nvPr>
        </p:nvSpPr>
        <p:spPr>
          <a:xfrm>
            <a:off x="186812" y="1080655"/>
            <a:ext cx="10559846" cy="54485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206477" y="328796"/>
            <a:ext cx="10540181" cy="650567"/>
          </a:xfrm>
          <a:prstGeom prst="rect">
            <a:avLst/>
          </a:prstGeom>
        </p:spPr>
        <p:txBody>
          <a:bodyPr vert="horz" lIns="91440" tIns="45720" rIns="91440" bIns="45720" rtlCol="0" anchor="ctr">
            <a:normAutofit/>
          </a:bodyPr>
          <a:lstStyle/>
          <a:p>
            <a:r>
              <a:rPr lang="en-US" dirty="0"/>
              <a:t>Click to edit Master title style</a:t>
            </a:r>
          </a:p>
        </p:txBody>
      </p:sp>
      <p:sp>
        <p:nvSpPr>
          <p:cNvPr id="7" name="Date Placeholder 3"/>
          <p:cNvSpPr txBox="1">
            <a:spLocks/>
          </p:cNvSpPr>
          <p:nvPr userDrawn="1"/>
        </p:nvSpPr>
        <p:spPr>
          <a:xfrm>
            <a:off x="11159612" y="6449961"/>
            <a:ext cx="875072" cy="248837"/>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D59618B-9FF7-4719-B508-A5A3907F4343}" type="slidenum">
              <a:rPr lang="en-US" sz="1000" smtClean="0">
                <a:solidFill>
                  <a:schemeClr val="bg1"/>
                </a:solidFill>
              </a:rPr>
              <a:pPr algn="ctr"/>
              <a:t>‹#›</a:t>
            </a:fld>
            <a:endParaRPr lang="en-US" sz="1000" dirty="0">
              <a:solidFill>
                <a:schemeClr val="bg1"/>
              </a:solidFill>
            </a:endParaRPr>
          </a:p>
        </p:txBody>
      </p:sp>
    </p:spTree>
    <p:extLst>
      <p:ext uri="{BB962C8B-B14F-4D97-AF65-F5344CB8AC3E}">
        <p14:creationId xmlns:p14="http://schemas.microsoft.com/office/powerpoint/2010/main" val="1166784625"/>
      </p:ext>
    </p:extLst>
  </p:cSld>
  <p:clrMap bg1="lt1" tx1="dk1" bg2="lt2" tx2="dk2" accent1="accent1" accent2="accent2" accent3="accent3" accent4="accent4" accent5="accent5" accent6="accent6" hlink="hlink" folHlink="folHlink"/>
  <p:sldLayoutIdLst>
    <p:sldLayoutId id="2147483733" r:id="rId1"/>
    <p:sldLayoutId id="2147483743" r:id="rId2"/>
    <p:sldLayoutId id="2147483742" r:id="rId3"/>
    <p:sldLayoutId id="2147483738" r:id="rId4"/>
    <p:sldLayoutId id="2147483740" r:id="rId5"/>
    <p:sldLayoutId id="2147483775"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lnSpc>
          <a:spcPct val="80000"/>
        </a:lnSpc>
        <a:spcBef>
          <a:spcPct val="0"/>
        </a:spcBef>
        <a:buNone/>
        <a:defRPr sz="3600" b="0" kern="1200" baseline="0">
          <a:solidFill>
            <a:schemeClr val="accent1"/>
          </a:solidFill>
          <a:latin typeface="Arial"/>
          <a:ea typeface="+mj-ea"/>
          <a:cs typeface="Arial"/>
        </a:defRPr>
      </a:lvl1pPr>
    </p:titleStyle>
    <p:bodyStyle>
      <a:lvl1pPr marL="0" indent="0" algn="l" defTabSz="457200" rtl="0" eaLnBrk="1" latinLnBrk="0" hangingPunct="1">
        <a:spcBef>
          <a:spcPct val="20000"/>
        </a:spcBef>
        <a:buFontTx/>
        <a:buNone/>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panose="020B0604020202020204" pitchFamily="34" charset="0"/>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Courier New" panose="02070309020205020404" pitchFamily="49" charset="0"/>
        <a:buChar char="o"/>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67C6832-D478-A84D-8448-2C8BD924F03F}"/>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37070204"/>
      </p:ext>
    </p:extLst>
  </p:cSld>
  <p:clrMap bg1="lt1" tx1="dk1" bg2="lt2" tx2="dk2" accent1="accent1" accent2="accent2" accent3="accent3" accent4="accent4" accent5="accent5" accent6="accent6" hlink="hlink" folHlink="folHlink"/>
  <p:sldLayoutIdLst>
    <p:sldLayoutId id="2147483745" r:id="rId1"/>
  </p:sldLayoutIdLst>
  <p:hf hdr="0" ftr="0"/>
  <p:txStyles>
    <p:titleStyle>
      <a:lvl1pPr algn="l" defTabSz="457200" rtl="0" eaLnBrk="1" latinLnBrk="0" hangingPunct="1">
        <a:lnSpc>
          <a:spcPct val="80000"/>
        </a:lnSpc>
        <a:spcBef>
          <a:spcPct val="0"/>
        </a:spcBef>
        <a:buNone/>
        <a:defRPr sz="3000" b="0" kern="1200" baseline="0">
          <a:solidFill>
            <a:schemeClr val="bg1"/>
          </a:solidFill>
          <a:latin typeface="Arial"/>
          <a:ea typeface="+mj-ea"/>
          <a:cs typeface="Arial"/>
        </a:defRPr>
      </a:lvl1pPr>
    </p:titleStyle>
    <p:bodyStyle>
      <a:lvl1pPr marL="457200" indent="-457200" algn="l" defTabSz="457200" rtl="0" eaLnBrk="1" latinLnBrk="0" hangingPunct="1">
        <a:spcBef>
          <a:spcPct val="20000"/>
        </a:spcBef>
        <a:buFontTx/>
        <a:buBlip>
          <a:blip r:embed="rId4"/>
        </a:buBlip>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881863"/>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29.png"/><Relationship Id="rId1" Type="http://schemas.openxmlformats.org/officeDocument/2006/relationships/slideLayout" Target="../slideLayouts/slideLayout34.xml"/><Relationship Id="rId6" Type="http://schemas.openxmlformats.org/officeDocument/2006/relationships/image" Target="../media/image31.png"/><Relationship Id="rId5" Type="http://schemas.openxmlformats.org/officeDocument/2006/relationships/customXml" Target="../ink/ink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8401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71B9-22CC-4D71-B786-56637272C4FC}"/>
              </a:ext>
            </a:extLst>
          </p:cNvPr>
          <p:cNvSpPr>
            <a:spLocks noGrp="1"/>
          </p:cNvSpPr>
          <p:nvPr>
            <p:ph type="title"/>
          </p:nvPr>
        </p:nvSpPr>
        <p:spPr/>
        <p:txBody>
          <a:bodyPr/>
          <a:lstStyle/>
          <a:p>
            <a:r>
              <a:rPr lang="en-US" dirty="0"/>
              <a:t>Unanticipated Problems and IND Safety Reports </a:t>
            </a:r>
          </a:p>
        </p:txBody>
      </p:sp>
      <p:sp>
        <p:nvSpPr>
          <p:cNvPr id="3" name="Content Placeholder 2">
            <a:extLst>
              <a:ext uri="{FF2B5EF4-FFF2-40B4-BE49-F238E27FC236}">
                <a16:creationId xmlns:a16="http://schemas.microsoft.com/office/drawing/2014/main" id="{A9990904-A094-4D54-B7FF-AE73A4137157}"/>
              </a:ext>
            </a:extLst>
          </p:cNvPr>
          <p:cNvSpPr>
            <a:spLocks noGrp="1"/>
          </p:cNvSpPr>
          <p:nvPr>
            <p:ph idx="1"/>
          </p:nvPr>
        </p:nvSpPr>
        <p:spPr>
          <a:xfrm>
            <a:off x="423264" y="1051015"/>
            <a:ext cx="11345471" cy="5145634"/>
          </a:xfrm>
        </p:spPr>
        <p:txBody>
          <a:bodyPr/>
          <a:lstStyle/>
          <a:p>
            <a:pPr>
              <a:buFont typeface="Wingdings" panose="05000000000000000000" pitchFamily="2" charset="2"/>
              <a:buChar char="§"/>
            </a:pPr>
            <a:r>
              <a:rPr lang="en-US" sz="2400" dirty="0"/>
              <a:t>FDA’s </a:t>
            </a:r>
            <a:r>
              <a:rPr lang="en-US" sz="2400" i="1" dirty="0">
                <a:solidFill>
                  <a:srgbClr val="0070C0"/>
                </a:solidFill>
              </a:rPr>
              <a:t>Guidance for Clinical Investigators, Sponsors, and IRBs: Adverse Event Reporting to IRBs - Improving Human Subject Protection </a:t>
            </a:r>
            <a:r>
              <a:rPr lang="en-US" sz="2400" dirty="0"/>
              <a:t>(2009) </a:t>
            </a:r>
          </a:p>
          <a:p>
            <a:pPr lvl="1">
              <a:buFont typeface="Wingdings" panose="05000000000000000000" pitchFamily="2" charset="2"/>
              <a:buChar char="§"/>
            </a:pPr>
            <a:r>
              <a:rPr lang="en-US" sz="2400" u="sng" dirty="0"/>
              <a:t>In general, </a:t>
            </a:r>
            <a:r>
              <a:rPr lang="en-US" sz="2400" dirty="0"/>
              <a:t>an AE observed during the conduct of the study should be considered an unanticipated problem involving risk to human subjects, and reported to the IRB</a:t>
            </a:r>
          </a:p>
          <a:p>
            <a:pPr lvl="2">
              <a:buFont typeface="Wingdings" panose="05000000000000000000" pitchFamily="2" charset="2"/>
              <a:buChar char="§"/>
            </a:pPr>
            <a:r>
              <a:rPr lang="en-US" sz="2400" dirty="0"/>
              <a:t>if it were unexpected, serious, and would have implications for the study of the conduct (i.e., requiring a significant, and usually safety-related, change in the protocol such as revising inclusion/exclusion criteria or including a new monitoring requirement, informed consent, or investigator’s brochure).  </a:t>
            </a:r>
          </a:p>
        </p:txBody>
      </p:sp>
      <p:pic>
        <p:nvPicPr>
          <p:cNvPr id="5" name="Picture 4">
            <a:extLst>
              <a:ext uri="{FF2B5EF4-FFF2-40B4-BE49-F238E27FC236}">
                <a16:creationId xmlns:a16="http://schemas.microsoft.com/office/drawing/2014/main" id="{99DB672B-98EB-4657-A53B-E10357658C92}"/>
              </a:ext>
            </a:extLst>
          </p:cNvPr>
          <p:cNvPicPr>
            <a:picLocks noChangeAspect="1"/>
          </p:cNvPicPr>
          <p:nvPr/>
        </p:nvPicPr>
        <p:blipFill>
          <a:blip r:embed="rId2"/>
          <a:stretch>
            <a:fillRect/>
          </a:stretch>
        </p:blipFill>
        <p:spPr>
          <a:xfrm>
            <a:off x="4064406" y="4528534"/>
            <a:ext cx="2638425" cy="173355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F891F01-1E7F-4E2A-A265-315A504FD529}"/>
                  </a:ext>
                </a:extLst>
              </p14:cNvPr>
              <p14:cNvContentPartPr/>
              <p14:nvPr/>
            </p14:nvContentPartPr>
            <p14:xfrm>
              <a:off x="13555047" y="961292"/>
              <a:ext cx="38520" cy="59400"/>
            </p14:xfrm>
          </p:contentPart>
        </mc:Choice>
        <mc:Fallback xmlns="">
          <p:pic>
            <p:nvPicPr>
              <p:cNvPr id="6" name="Ink 5">
                <a:extLst>
                  <a:ext uri="{FF2B5EF4-FFF2-40B4-BE49-F238E27FC236}">
                    <a16:creationId xmlns:a16="http://schemas.microsoft.com/office/drawing/2014/main" id="{0F891F01-1E7F-4E2A-A265-315A504FD529}"/>
                  </a:ext>
                </a:extLst>
              </p:cNvPr>
              <p:cNvPicPr/>
              <p:nvPr/>
            </p:nvPicPr>
            <p:blipFill>
              <a:blip r:embed="rId4"/>
              <a:stretch>
                <a:fillRect/>
              </a:stretch>
            </p:blipFill>
            <p:spPr>
              <a:xfrm>
                <a:off x="13546047" y="952652"/>
                <a:ext cx="561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376B1B6D-43AD-445C-AED3-AF43C287432C}"/>
                  </a:ext>
                </a:extLst>
              </p14:cNvPr>
              <p14:cNvContentPartPr/>
              <p14:nvPr/>
            </p14:nvContentPartPr>
            <p14:xfrm>
              <a:off x="5852487" y="5023172"/>
              <a:ext cx="4680" cy="7920"/>
            </p14:xfrm>
          </p:contentPart>
        </mc:Choice>
        <mc:Fallback xmlns="">
          <p:pic>
            <p:nvPicPr>
              <p:cNvPr id="7" name="Ink 6">
                <a:extLst>
                  <a:ext uri="{FF2B5EF4-FFF2-40B4-BE49-F238E27FC236}">
                    <a16:creationId xmlns:a16="http://schemas.microsoft.com/office/drawing/2014/main" id="{376B1B6D-43AD-445C-AED3-AF43C287432C}"/>
                  </a:ext>
                </a:extLst>
              </p:cNvPr>
              <p:cNvPicPr/>
              <p:nvPr/>
            </p:nvPicPr>
            <p:blipFill>
              <a:blip r:embed="rId6"/>
              <a:stretch>
                <a:fillRect/>
              </a:stretch>
            </p:blipFill>
            <p:spPr>
              <a:xfrm>
                <a:off x="5843487" y="5014172"/>
                <a:ext cx="223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8243C1F-8192-4363-83D7-AB3D676481EA}"/>
                  </a:ext>
                </a:extLst>
              </p14:cNvPr>
              <p14:cNvContentPartPr/>
              <p14:nvPr/>
            </p14:nvContentPartPr>
            <p14:xfrm>
              <a:off x="6244527" y="4926332"/>
              <a:ext cx="54720" cy="45000"/>
            </p14:xfrm>
          </p:contentPart>
        </mc:Choice>
        <mc:Fallback xmlns="">
          <p:pic>
            <p:nvPicPr>
              <p:cNvPr id="8" name="Ink 7">
                <a:extLst>
                  <a:ext uri="{FF2B5EF4-FFF2-40B4-BE49-F238E27FC236}">
                    <a16:creationId xmlns:a16="http://schemas.microsoft.com/office/drawing/2014/main" id="{B8243C1F-8192-4363-83D7-AB3D676481EA}"/>
                  </a:ext>
                </a:extLst>
              </p:cNvPr>
              <p:cNvPicPr/>
              <p:nvPr/>
            </p:nvPicPr>
            <p:blipFill>
              <a:blip r:embed="rId8"/>
              <a:stretch>
                <a:fillRect/>
              </a:stretch>
            </p:blipFill>
            <p:spPr>
              <a:xfrm>
                <a:off x="6235527" y="4917692"/>
                <a:ext cx="72360" cy="62640"/>
              </a:xfrm>
              <a:prstGeom prst="rect">
                <a:avLst/>
              </a:prstGeom>
            </p:spPr>
          </p:pic>
        </mc:Fallback>
      </mc:AlternateContent>
    </p:spTree>
    <p:extLst>
      <p:ext uri="{BB962C8B-B14F-4D97-AF65-F5344CB8AC3E}">
        <p14:creationId xmlns:p14="http://schemas.microsoft.com/office/powerpoint/2010/main" val="1109518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71B9-22CC-4D71-B786-56637272C4FC}"/>
              </a:ext>
            </a:extLst>
          </p:cNvPr>
          <p:cNvSpPr>
            <a:spLocks noGrp="1"/>
          </p:cNvSpPr>
          <p:nvPr>
            <p:ph type="title"/>
          </p:nvPr>
        </p:nvSpPr>
        <p:spPr/>
        <p:txBody>
          <a:bodyPr/>
          <a:lstStyle/>
          <a:p>
            <a:r>
              <a:rPr lang="en-US" dirty="0"/>
              <a:t>Unanticipated Problems and IND Safety Reports </a:t>
            </a:r>
          </a:p>
        </p:txBody>
      </p:sp>
      <p:sp>
        <p:nvSpPr>
          <p:cNvPr id="3" name="Content Placeholder 2">
            <a:extLst>
              <a:ext uri="{FF2B5EF4-FFF2-40B4-BE49-F238E27FC236}">
                <a16:creationId xmlns:a16="http://schemas.microsoft.com/office/drawing/2014/main" id="{A9990904-A094-4D54-B7FF-AE73A4137157}"/>
              </a:ext>
            </a:extLst>
          </p:cNvPr>
          <p:cNvSpPr>
            <a:spLocks noGrp="1"/>
          </p:cNvSpPr>
          <p:nvPr>
            <p:ph idx="1"/>
          </p:nvPr>
        </p:nvSpPr>
        <p:spPr>
          <a:xfrm>
            <a:off x="423264" y="1051015"/>
            <a:ext cx="11345471" cy="5145634"/>
          </a:xfrm>
        </p:spPr>
        <p:txBody>
          <a:bodyPr/>
          <a:lstStyle/>
          <a:p>
            <a:r>
              <a:rPr lang="en-US" sz="1800" dirty="0"/>
              <a:t>In summary, FDA believes that </a:t>
            </a:r>
            <a:r>
              <a:rPr lang="en-US" sz="1800" i="1" u="sng" dirty="0"/>
              <a:t>only f</a:t>
            </a:r>
            <a:r>
              <a:rPr lang="en-US" sz="1800" u="sng" dirty="0"/>
              <a:t>ollowing</a:t>
            </a:r>
            <a:r>
              <a:rPr lang="en-US" sz="1800" dirty="0"/>
              <a:t> AEs should be considered as unanticipated problems that must be reported to the IRB</a:t>
            </a:r>
          </a:p>
          <a:p>
            <a:pPr lvl="1"/>
            <a:r>
              <a:rPr lang="en-US" sz="1800" dirty="0"/>
              <a:t>Single occurrence :</a:t>
            </a:r>
          </a:p>
          <a:p>
            <a:pPr lvl="2"/>
            <a:r>
              <a:rPr lang="en-US" sz="1800" dirty="0"/>
              <a:t>Of serious, unexpected event, uncommon and strongly associated with drug exposure, e.g.  Stevens-Johnson syndrome</a:t>
            </a:r>
          </a:p>
          <a:p>
            <a:pPr lvl="2"/>
            <a:r>
              <a:rPr lang="en-US" sz="1800" dirty="0"/>
              <a:t>Or more often, small number of occurrences, of serious, unexpected event, not commonly associated with drug exposure, but uncommon in study population (e.g. tendon rupture)</a:t>
            </a:r>
          </a:p>
          <a:p>
            <a:pPr lvl="2"/>
            <a:endParaRPr lang="en-US" sz="1800" dirty="0"/>
          </a:p>
          <a:p>
            <a:pPr lvl="1"/>
            <a:r>
              <a:rPr lang="en-US" sz="1800" dirty="0"/>
              <a:t>Multiple occurrences of AE that, based on an aggregate analysis, is determined to be unanticipated problem (e.g. comparison of rates across treatment groups reveals higher rate in drug treatment arm)</a:t>
            </a:r>
          </a:p>
          <a:p>
            <a:pPr lvl="1"/>
            <a:endParaRPr lang="en-US" sz="1800" dirty="0"/>
          </a:p>
          <a:p>
            <a:pPr lvl="1"/>
            <a:r>
              <a:rPr lang="en-US" sz="1800" dirty="0"/>
              <a:t>An AE that is described or addressed in the IB, protocol, or informed consent, but occurs at a specificity or severity that is inconsistent with prior observations</a:t>
            </a:r>
          </a:p>
          <a:p>
            <a:pPr lvl="1"/>
            <a:endParaRPr lang="en-US" sz="1800" dirty="0"/>
          </a:p>
          <a:p>
            <a:pPr lvl="1"/>
            <a:r>
              <a:rPr lang="en-US" sz="1800" dirty="0"/>
              <a:t>A serious AE that is described or addressed in IB, protocol, or informed consent, but for which the rate of occurrence in the study represents a clinically significant increase in the expected rate of occurrence</a:t>
            </a:r>
          </a:p>
          <a:p>
            <a:pPr lvl="1"/>
            <a:endParaRPr lang="en-US" sz="1800" dirty="0"/>
          </a:p>
          <a:p>
            <a:pPr lvl="1"/>
            <a:r>
              <a:rPr lang="en-US" sz="1800" dirty="0"/>
              <a:t>Any other AE or safety finding (e.g., based on animal or epidemiologic data) that would cause the sponsor to modify the IB, protocol, or informed consent</a:t>
            </a:r>
          </a:p>
        </p:txBody>
      </p:sp>
    </p:spTree>
    <p:extLst>
      <p:ext uri="{BB962C8B-B14F-4D97-AF65-F5344CB8AC3E}">
        <p14:creationId xmlns:p14="http://schemas.microsoft.com/office/powerpoint/2010/main" val="749961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C61A091-0139-458C-B3B0-F2C63128186E}"/>
              </a:ext>
            </a:extLst>
          </p:cNvPr>
          <p:cNvGraphicFramePr>
            <a:graphicFrameLocks noGrp="1"/>
          </p:cNvGraphicFramePr>
          <p:nvPr>
            <p:ph idx="1"/>
            <p:extLst>
              <p:ext uri="{D42A27DB-BD31-4B8C-83A1-F6EECF244321}">
                <p14:modId xmlns:p14="http://schemas.microsoft.com/office/powerpoint/2010/main" val="3940528828"/>
              </p:ext>
            </p:extLst>
          </p:nvPr>
        </p:nvGraphicFramePr>
        <p:xfrm>
          <a:off x="225425" y="1092200"/>
          <a:ext cx="10550525" cy="5430838"/>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a:extLst>
              <a:ext uri="{FF2B5EF4-FFF2-40B4-BE49-F238E27FC236}">
                <a16:creationId xmlns:a16="http://schemas.microsoft.com/office/drawing/2014/main" id="{5AFA13FA-80D2-47B1-90CF-DFD27322D76C}"/>
              </a:ext>
            </a:extLst>
          </p:cNvPr>
          <p:cNvSpPr>
            <a:spLocks noGrp="1"/>
          </p:cNvSpPr>
          <p:nvPr>
            <p:ph type="title"/>
          </p:nvPr>
        </p:nvSpPr>
        <p:spPr/>
        <p:txBody>
          <a:bodyPr/>
          <a:lstStyle/>
          <a:p>
            <a:r>
              <a:rPr lang="en-US" dirty="0"/>
              <a:t>Types of Expedited Report</a:t>
            </a:r>
          </a:p>
        </p:txBody>
      </p:sp>
    </p:spTree>
    <p:extLst>
      <p:ext uri="{BB962C8B-B14F-4D97-AF65-F5344CB8AC3E}">
        <p14:creationId xmlns:p14="http://schemas.microsoft.com/office/powerpoint/2010/main" val="157467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FA13FA-80D2-47B1-90CF-DFD27322D76C}"/>
              </a:ext>
            </a:extLst>
          </p:cNvPr>
          <p:cNvSpPr>
            <a:spLocks noGrp="1"/>
          </p:cNvSpPr>
          <p:nvPr>
            <p:ph type="title"/>
          </p:nvPr>
        </p:nvSpPr>
        <p:spPr/>
        <p:txBody>
          <a:bodyPr/>
          <a:lstStyle/>
          <a:p>
            <a:r>
              <a:rPr lang="en-US" dirty="0"/>
              <a:t>4 ongoing Oncology Trials at top 10 pharma</a:t>
            </a:r>
          </a:p>
        </p:txBody>
      </p:sp>
      <p:pic>
        <p:nvPicPr>
          <p:cNvPr id="9" name="Content Placeholder 8">
            <a:extLst>
              <a:ext uri="{FF2B5EF4-FFF2-40B4-BE49-F238E27FC236}">
                <a16:creationId xmlns:a16="http://schemas.microsoft.com/office/drawing/2014/main" id="{CAC560C6-BDE0-47F0-A3AB-748D15AACC36}"/>
              </a:ext>
            </a:extLst>
          </p:cNvPr>
          <p:cNvPicPr>
            <a:picLocks noGrp="1" noChangeAspect="1"/>
          </p:cNvPicPr>
          <p:nvPr>
            <p:ph idx="1"/>
          </p:nvPr>
        </p:nvPicPr>
        <p:blipFill>
          <a:blip r:embed="rId2"/>
          <a:stretch>
            <a:fillRect/>
          </a:stretch>
        </p:blipFill>
        <p:spPr>
          <a:xfrm>
            <a:off x="324735" y="2759016"/>
            <a:ext cx="10351905" cy="2097206"/>
          </a:xfrm>
        </p:spPr>
      </p:pic>
    </p:spTree>
    <p:extLst>
      <p:ext uri="{BB962C8B-B14F-4D97-AF65-F5344CB8AC3E}">
        <p14:creationId xmlns:p14="http://schemas.microsoft.com/office/powerpoint/2010/main" val="166934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5162EE-6E46-4393-8FA5-B6532165C96F}"/>
              </a:ext>
            </a:extLst>
          </p:cNvPr>
          <p:cNvSpPr>
            <a:spLocks noGrp="1"/>
          </p:cNvSpPr>
          <p:nvPr>
            <p:ph idx="1"/>
          </p:nvPr>
        </p:nvSpPr>
        <p:spPr/>
        <p:txBody>
          <a:bodyPr/>
          <a:lstStyle/>
          <a:p>
            <a:r>
              <a:rPr lang="en-US" i="1" dirty="0"/>
              <a:t>Is ICH-E6 ADR causality phrase “reasonable possibility cannot be ruled out” the same as FDA causality phrase 312.32(a) “evidence to suggest a causal relationship”?</a:t>
            </a:r>
          </a:p>
          <a:p>
            <a:endParaRPr lang="en-US" dirty="0"/>
          </a:p>
          <a:p>
            <a:endParaRPr lang="en-US" dirty="0"/>
          </a:p>
          <a:p>
            <a:endParaRPr lang="en-US" dirty="0"/>
          </a:p>
        </p:txBody>
      </p:sp>
      <p:sp>
        <p:nvSpPr>
          <p:cNvPr id="3" name="Title 2">
            <a:extLst>
              <a:ext uri="{FF2B5EF4-FFF2-40B4-BE49-F238E27FC236}">
                <a16:creationId xmlns:a16="http://schemas.microsoft.com/office/drawing/2014/main" id="{5AFA13FA-80D2-47B1-90CF-DFD27322D76C}"/>
              </a:ext>
            </a:extLst>
          </p:cNvPr>
          <p:cNvSpPr>
            <a:spLocks noGrp="1"/>
          </p:cNvSpPr>
          <p:nvPr>
            <p:ph type="title"/>
          </p:nvPr>
        </p:nvSpPr>
        <p:spPr/>
        <p:txBody>
          <a:bodyPr/>
          <a:lstStyle/>
          <a:p>
            <a:r>
              <a:rPr lang="en-US" dirty="0"/>
              <a:t>FDA Causality &gt; ICH Causality</a:t>
            </a:r>
          </a:p>
        </p:txBody>
      </p:sp>
      <p:pic>
        <p:nvPicPr>
          <p:cNvPr id="5" name="Picture 4" descr="A picture containing icon&#10;&#10;Description automatically generated">
            <a:extLst>
              <a:ext uri="{FF2B5EF4-FFF2-40B4-BE49-F238E27FC236}">
                <a16:creationId xmlns:a16="http://schemas.microsoft.com/office/drawing/2014/main" id="{978E6668-6B12-403F-8E0F-6E318D359492}"/>
              </a:ext>
            </a:extLst>
          </p:cNvPr>
          <p:cNvPicPr>
            <a:picLocks noChangeAspect="1"/>
          </p:cNvPicPr>
          <p:nvPr/>
        </p:nvPicPr>
        <p:blipFill>
          <a:blip r:embed="rId2"/>
          <a:stretch>
            <a:fillRect/>
          </a:stretch>
        </p:blipFill>
        <p:spPr>
          <a:xfrm>
            <a:off x="182357" y="2505075"/>
            <a:ext cx="2466975" cy="1847850"/>
          </a:xfrm>
          <a:prstGeom prst="rect">
            <a:avLst/>
          </a:prstGeom>
        </p:spPr>
      </p:pic>
    </p:spTree>
    <p:extLst>
      <p:ext uri="{BB962C8B-B14F-4D97-AF65-F5344CB8AC3E}">
        <p14:creationId xmlns:p14="http://schemas.microsoft.com/office/powerpoint/2010/main" val="109017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C41781-3FB8-9E4E-A74C-85CA11F15012}"/>
              </a:ext>
            </a:extLst>
          </p:cNvPr>
          <p:cNvSpPr>
            <a:spLocks noGrp="1"/>
          </p:cNvSpPr>
          <p:nvPr>
            <p:ph idx="1"/>
          </p:nvPr>
        </p:nvSpPr>
        <p:spPr>
          <a:xfrm>
            <a:off x="321834" y="984949"/>
            <a:ext cx="10550014" cy="5431089"/>
          </a:xfrm>
        </p:spPr>
        <p:txBody>
          <a:bodyPr anchor="ctr"/>
          <a:lstStyle/>
          <a:p>
            <a:endParaRPr lang="en-US" sz="2400" dirty="0"/>
          </a:p>
        </p:txBody>
      </p:sp>
      <p:sp>
        <p:nvSpPr>
          <p:cNvPr id="3" name="Title 2">
            <a:extLst>
              <a:ext uri="{FF2B5EF4-FFF2-40B4-BE49-F238E27FC236}">
                <a16:creationId xmlns:a16="http://schemas.microsoft.com/office/drawing/2014/main" id="{9F44401C-158C-FF41-8B64-D66F382FF5AF}"/>
              </a:ext>
            </a:extLst>
          </p:cNvPr>
          <p:cNvSpPr>
            <a:spLocks noGrp="1"/>
          </p:cNvSpPr>
          <p:nvPr>
            <p:ph type="title"/>
          </p:nvPr>
        </p:nvSpPr>
        <p:spPr/>
        <p:txBody>
          <a:bodyPr>
            <a:normAutofit/>
          </a:bodyPr>
          <a:lstStyle/>
          <a:p>
            <a:r>
              <a:rPr lang="en-US" dirty="0"/>
              <a:t>Unanticipated problems with Relatedness</a:t>
            </a:r>
          </a:p>
        </p:txBody>
      </p:sp>
      <p:sp>
        <p:nvSpPr>
          <p:cNvPr id="7" name="Content Placeholder 1">
            <a:extLst>
              <a:ext uri="{FF2B5EF4-FFF2-40B4-BE49-F238E27FC236}">
                <a16:creationId xmlns:a16="http://schemas.microsoft.com/office/drawing/2014/main" id="{185942F7-2610-4E39-A23B-29A1F5DB3DDF}"/>
              </a:ext>
            </a:extLst>
          </p:cNvPr>
          <p:cNvSpPr txBox="1">
            <a:spLocks/>
          </p:cNvSpPr>
          <p:nvPr/>
        </p:nvSpPr>
        <p:spPr>
          <a:xfrm>
            <a:off x="226141" y="1092528"/>
            <a:ext cx="10550014" cy="5431089"/>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panose="020B0604020202020204" pitchFamily="34" charset="0"/>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Courier New" panose="02070309020205020404" pitchFamily="49" charset="0"/>
              <a:buChar char="o"/>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Can a site request the sponsors define relationship to investigational product and then the site will only review problems that are related or possible related?</a:t>
            </a:r>
          </a:p>
        </p:txBody>
      </p:sp>
      <p:pic>
        <p:nvPicPr>
          <p:cNvPr id="8" name="Picture 7" descr="A picture containing icon&#10;&#10;Description automatically generated">
            <a:extLst>
              <a:ext uri="{FF2B5EF4-FFF2-40B4-BE49-F238E27FC236}">
                <a16:creationId xmlns:a16="http://schemas.microsoft.com/office/drawing/2014/main" id="{0E0FFDDD-29B6-41B9-A1DB-3B7358BE7E7E}"/>
              </a:ext>
            </a:extLst>
          </p:cNvPr>
          <p:cNvPicPr>
            <a:picLocks noChangeAspect="1"/>
          </p:cNvPicPr>
          <p:nvPr/>
        </p:nvPicPr>
        <p:blipFill>
          <a:blip r:embed="rId2"/>
          <a:stretch>
            <a:fillRect/>
          </a:stretch>
        </p:blipFill>
        <p:spPr>
          <a:xfrm>
            <a:off x="182357" y="2884147"/>
            <a:ext cx="2466975" cy="1847850"/>
          </a:xfrm>
          <a:prstGeom prst="rect">
            <a:avLst/>
          </a:prstGeom>
        </p:spPr>
      </p:pic>
    </p:spTree>
    <p:extLst>
      <p:ext uri="{BB962C8B-B14F-4D97-AF65-F5344CB8AC3E}">
        <p14:creationId xmlns:p14="http://schemas.microsoft.com/office/powerpoint/2010/main" val="60813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C41781-3FB8-9E4E-A74C-85CA11F15012}"/>
              </a:ext>
            </a:extLst>
          </p:cNvPr>
          <p:cNvSpPr>
            <a:spLocks noGrp="1"/>
          </p:cNvSpPr>
          <p:nvPr>
            <p:ph idx="1"/>
          </p:nvPr>
        </p:nvSpPr>
        <p:spPr>
          <a:xfrm>
            <a:off x="321834" y="984949"/>
            <a:ext cx="10550014" cy="5431089"/>
          </a:xfrm>
        </p:spPr>
        <p:txBody>
          <a:bodyPr>
            <a:normAutofit/>
          </a:bodyPr>
          <a:lstStyle/>
          <a:p>
            <a:r>
              <a:rPr lang="en-US" i="1" dirty="0"/>
              <a:t>Which IND safety reports must an investigator send to the IRB? </a:t>
            </a:r>
          </a:p>
          <a:p>
            <a:endParaRPr lang="en-US" i="1" dirty="0"/>
          </a:p>
        </p:txBody>
      </p:sp>
      <p:sp>
        <p:nvSpPr>
          <p:cNvPr id="3" name="Title 2">
            <a:extLst>
              <a:ext uri="{FF2B5EF4-FFF2-40B4-BE49-F238E27FC236}">
                <a16:creationId xmlns:a16="http://schemas.microsoft.com/office/drawing/2014/main" id="{9F44401C-158C-FF41-8B64-D66F382FF5AF}"/>
              </a:ext>
            </a:extLst>
          </p:cNvPr>
          <p:cNvSpPr>
            <a:spLocks noGrp="1"/>
          </p:cNvSpPr>
          <p:nvPr>
            <p:ph type="title"/>
          </p:nvPr>
        </p:nvSpPr>
        <p:spPr/>
        <p:txBody>
          <a:bodyPr>
            <a:normAutofit/>
          </a:bodyPr>
          <a:lstStyle/>
          <a:p>
            <a:r>
              <a:rPr lang="en-US" dirty="0"/>
              <a:t>Unanticipated problems with IRBs</a:t>
            </a:r>
          </a:p>
        </p:txBody>
      </p:sp>
      <p:pic>
        <p:nvPicPr>
          <p:cNvPr id="8" name="Picture 7" descr="A picture containing icon&#10;&#10;Description automatically generated">
            <a:extLst>
              <a:ext uri="{FF2B5EF4-FFF2-40B4-BE49-F238E27FC236}">
                <a16:creationId xmlns:a16="http://schemas.microsoft.com/office/drawing/2014/main" id="{B9B32688-CE2F-43B0-843E-A4555D6B6E77}"/>
              </a:ext>
            </a:extLst>
          </p:cNvPr>
          <p:cNvPicPr>
            <a:picLocks noChangeAspect="1"/>
          </p:cNvPicPr>
          <p:nvPr/>
        </p:nvPicPr>
        <p:blipFill>
          <a:blip r:embed="rId2"/>
          <a:stretch>
            <a:fillRect/>
          </a:stretch>
        </p:blipFill>
        <p:spPr>
          <a:xfrm>
            <a:off x="235972" y="1770321"/>
            <a:ext cx="2466975" cy="1847850"/>
          </a:xfrm>
          <a:prstGeom prst="rect">
            <a:avLst/>
          </a:prstGeom>
        </p:spPr>
      </p:pic>
    </p:spTree>
    <p:extLst>
      <p:ext uri="{BB962C8B-B14F-4D97-AF65-F5344CB8AC3E}">
        <p14:creationId xmlns:p14="http://schemas.microsoft.com/office/powerpoint/2010/main" val="238314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6A142-2813-46A0-AC54-54062AFAD2A2}"/>
              </a:ext>
            </a:extLst>
          </p:cNvPr>
          <p:cNvSpPr>
            <a:spLocks noGrp="1"/>
          </p:cNvSpPr>
          <p:nvPr>
            <p:ph type="title"/>
          </p:nvPr>
        </p:nvSpPr>
        <p:spPr>
          <a:xfrm>
            <a:off x="334815" y="460214"/>
            <a:ext cx="10649900" cy="743080"/>
          </a:xfrm>
        </p:spPr>
        <p:txBody>
          <a:bodyPr>
            <a:normAutofit fontScale="90000"/>
          </a:bodyPr>
          <a:lstStyle/>
          <a:p>
            <a:r>
              <a:rPr lang="en-US" dirty="0"/>
              <a:t>Guidance on Conduct of Clinical Trials for Medical Products during COVID-19 Public Health Emergency (2020)</a:t>
            </a:r>
          </a:p>
        </p:txBody>
      </p:sp>
      <p:sp>
        <p:nvSpPr>
          <p:cNvPr id="3" name="Content Placeholder 2">
            <a:extLst>
              <a:ext uri="{FF2B5EF4-FFF2-40B4-BE49-F238E27FC236}">
                <a16:creationId xmlns:a16="http://schemas.microsoft.com/office/drawing/2014/main" id="{8F9CA89E-BE1D-4485-B161-924A7CAB3D13}"/>
              </a:ext>
            </a:extLst>
          </p:cNvPr>
          <p:cNvSpPr>
            <a:spLocks noGrp="1"/>
          </p:cNvSpPr>
          <p:nvPr>
            <p:ph idx="1"/>
          </p:nvPr>
        </p:nvSpPr>
        <p:spPr>
          <a:xfrm>
            <a:off x="423264" y="1560346"/>
            <a:ext cx="11345471" cy="5145634"/>
          </a:xfrm>
        </p:spPr>
        <p:txBody>
          <a:bodyPr/>
          <a:lstStyle/>
          <a:p>
            <a:pPr marL="0" indent="0">
              <a:buNone/>
            </a:pPr>
            <a:r>
              <a:rPr lang="en-US" sz="2800" dirty="0"/>
              <a:t>Q. 25 </a:t>
            </a:r>
            <a:r>
              <a:rPr lang="en-US" sz="2800" i="1" dirty="0"/>
              <a:t> Which IND safety reports must an investigator send to the IRB? </a:t>
            </a:r>
          </a:p>
          <a:p>
            <a:r>
              <a:rPr lang="en-US" sz="2800" dirty="0"/>
              <a:t>FDA considers a serious and unexpected adverse event that meets the criteria for sponsor reporting to FDA and all investigators in an IND safety report under 21 CFR 312.32 . . . To be an “unanticipated problem involving risk to human subjects or others and therefore must be reported to the IRB by the investigator </a:t>
            </a:r>
          </a:p>
        </p:txBody>
      </p:sp>
    </p:spTree>
    <p:extLst>
      <p:ext uri="{BB962C8B-B14F-4D97-AF65-F5344CB8AC3E}">
        <p14:creationId xmlns:p14="http://schemas.microsoft.com/office/powerpoint/2010/main" val="3127616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5162EE-6E46-4393-8FA5-B6532165C96F}"/>
              </a:ext>
            </a:extLst>
          </p:cNvPr>
          <p:cNvSpPr>
            <a:spLocks noGrp="1"/>
          </p:cNvSpPr>
          <p:nvPr>
            <p:ph idx="1"/>
          </p:nvPr>
        </p:nvSpPr>
        <p:spPr/>
        <p:txBody>
          <a:bodyPr>
            <a:normAutofit/>
          </a:bodyPr>
          <a:lstStyle/>
          <a:p>
            <a:r>
              <a:rPr lang="en-US" i="1" dirty="0"/>
              <a:t>How is alignment with EU CTR and CTFG requirements to RSI use for expectedness done i.e. EU requirement for a restricted list of expected events in the IB such that fewer events can be considered expected?</a:t>
            </a:r>
          </a:p>
        </p:txBody>
      </p:sp>
      <p:sp>
        <p:nvSpPr>
          <p:cNvPr id="3" name="Title 2">
            <a:extLst>
              <a:ext uri="{FF2B5EF4-FFF2-40B4-BE49-F238E27FC236}">
                <a16:creationId xmlns:a16="http://schemas.microsoft.com/office/drawing/2014/main" id="{5AFA13FA-80D2-47B1-90CF-DFD27322D76C}"/>
              </a:ext>
            </a:extLst>
          </p:cNvPr>
          <p:cNvSpPr>
            <a:spLocks noGrp="1"/>
          </p:cNvSpPr>
          <p:nvPr>
            <p:ph type="title"/>
          </p:nvPr>
        </p:nvSpPr>
        <p:spPr/>
        <p:txBody>
          <a:bodyPr/>
          <a:lstStyle/>
          <a:p>
            <a:r>
              <a:rPr lang="en-US" dirty="0"/>
              <a:t>Harmonizing RSI</a:t>
            </a:r>
          </a:p>
        </p:txBody>
      </p:sp>
      <p:pic>
        <p:nvPicPr>
          <p:cNvPr id="5" name="Picture 4" descr="A picture containing icon&#10;&#10;Description automatically generated">
            <a:extLst>
              <a:ext uri="{FF2B5EF4-FFF2-40B4-BE49-F238E27FC236}">
                <a16:creationId xmlns:a16="http://schemas.microsoft.com/office/drawing/2014/main" id="{978E6668-6B12-403F-8E0F-6E318D359492}"/>
              </a:ext>
            </a:extLst>
          </p:cNvPr>
          <p:cNvPicPr>
            <a:picLocks noChangeAspect="1"/>
          </p:cNvPicPr>
          <p:nvPr/>
        </p:nvPicPr>
        <p:blipFill>
          <a:blip r:embed="rId2"/>
          <a:stretch>
            <a:fillRect/>
          </a:stretch>
        </p:blipFill>
        <p:spPr>
          <a:xfrm>
            <a:off x="235972" y="3216349"/>
            <a:ext cx="2466975" cy="1847850"/>
          </a:xfrm>
          <a:prstGeom prst="rect">
            <a:avLst/>
          </a:prstGeom>
        </p:spPr>
      </p:pic>
    </p:spTree>
    <p:extLst>
      <p:ext uri="{BB962C8B-B14F-4D97-AF65-F5344CB8AC3E}">
        <p14:creationId xmlns:p14="http://schemas.microsoft.com/office/powerpoint/2010/main" val="3009050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C41781-3FB8-9E4E-A74C-85CA11F15012}"/>
              </a:ext>
            </a:extLst>
          </p:cNvPr>
          <p:cNvSpPr>
            <a:spLocks noGrp="1"/>
          </p:cNvSpPr>
          <p:nvPr>
            <p:ph idx="1"/>
          </p:nvPr>
        </p:nvSpPr>
        <p:spPr>
          <a:xfrm>
            <a:off x="321834" y="984949"/>
            <a:ext cx="10550014" cy="5431089"/>
          </a:xfrm>
        </p:spPr>
        <p:txBody>
          <a:bodyPr anchor="ctr"/>
          <a:lstStyle/>
          <a:p>
            <a:r>
              <a:rPr lang="en-US" sz="2400" dirty="0"/>
              <a:t>How do you as a Sponsor maintain one set of RSI between FDA and rest of world?</a:t>
            </a:r>
          </a:p>
          <a:p>
            <a:endParaRPr lang="en-US" sz="2400" dirty="0"/>
          </a:p>
        </p:txBody>
      </p:sp>
      <p:sp>
        <p:nvSpPr>
          <p:cNvPr id="3" name="Title 2">
            <a:extLst>
              <a:ext uri="{FF2B5EF4-FFF2-40B4-BE49-F238E27FC236}">
                <a16:creationId xmlns:a16="http://schemas.microsoft.com/office/drawing/2014/main" id="{9F44401C-158C-FF41-8B64-D66F382FF5AF}"/>
              </a:ext>
            </a:extLst>
          </p:cNvPr>
          <p:cNvSpPr>
            <a:spLocks noGrp="1"/>
          </p:cNvSpPr>
          <p:nvPr>
            <p:ph type="title"/>
          </p:nvPr>
        </p:nvSpPr>
        <p:spPr/>
        <p:txBody>
          <a:bodyPr>
            <a:normAutofit/>
          </a:bodyPr>
          <a:lstStyle/>
          <a:p>
            <a:r>
              <a:rPr lang="en-US" dirty="0"/>
              <a:t>Harmonizing RSI</a:t>
            </a:r>
          </a:p>
        </p:txBody>
      </p:sp>
      <p:pic>
        <p:nvPicPr>
          <p:cNvPr id="9" name="Picture 8">
            <a:extLst>
              <a:ext uri="{FF2B5EF4-FFF2-40B4-BE49-F238E27FC236}">
                <a16:creationId xmlns:a16="http://schemas.microsoft.com/office/drawing/2014/main" id="{F4FEE54E-EA6B-45A3-91F1-BB48352A26AE}"/>
              </a:ext>
            </a:extLst>
          </p:cNvPr>
          <p:cNvPicPr>
            <a:picLocks noChangeAspect="1"/>
          </p:cNvPicPr>
          <p:nvPr/>
        </p:nvPicPr>
        <p:blipFill>
          <a:blip r:embed="rId2"/>
          <a:stretch>
            <a:fillRect/>
          </a:stretch>
        </p:blipFill>
        <p:spPr>
          <a:xfrm>
            <a:off x="4090369" y="4279594"/>
            <a:ext cx="1619250" cy="1619250"/>
          </a:xfrm>
          <a:prstGeom prst="rect">
            <a:avLst/>
          </a:prstGeom>
        </p:spPr>
      </p:pic>
    </p:spTree>
    <p:extLst>
      <p:ext uri="{BB962C8B-B14F-4D97-AF65-F5344CB8AC3E}">
        <p14:creationId xmlns:p14="http://schemas.microsoft.com/office/powerpoint/2010/main" val="308688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30905" y="1694575"/>
            <a:ext cx="11363503" cy="2133601"/>
          </a:xfrm>
        </p:spPr>
        <p:txBody>
          <a:bodyPr>
            <a:normAutofit/>
          </a:bodyPr>
          <a:lstStyle/>
          <a:p>
            <a:pPr>
              <a:lnSpc>
                <a:spcPct val="100000"/>
              </a:lnSpc>
            </a:pPr>
            <a:r>
              <a:rPr lang="en-US" dirty="0">
                <a:solidFill>
                  <a:schemeClr val="accent6"/>
                </a:solidFill>
              </a:rPr>
              <a:t>The Burden of Safety Reporting on Sites</a:t>
            </a:r>
            <a:br>
              <a:rPr lang="en-US" dirty="0">
                <a:solidFill>
                  <a:schemeClr val="accent6"/>
                </a:solidFill>
              </a:rPr>
            </a:br>
            <a:r>
              <a:rPr lang="en-CA" dirty="0">
                <a:solidFill>
                  <a:schemeClr val="accent6"/>
                </a:solidFill>
              </a:rPr>
              <a:t> </a:t>
            </a:r>
            <a:r>
              <a:rPr lang="en-US" i="1" dirty="0">
                <a:solidFill>
                  <a:schemeClr val="accent6"/>
                </a:solidFill>
              </a:rPr>
              <a:t>What Sponsors of Choice do Differently</a:t>
            </a:r>
            <a:br>
              <a:rPr lang="en-US" i="1" dirty="0">
                <a:solidFill>
                  <a:schemeClr val="accent6"/>
                </a:solidFill>
              </a:rPr>
            </a:br>
            <a:endParaRPr lang="en-US" i="1" dirty="0">
              <a:solidFill>
                <a:schemeClr val="accent6"/>
              </a:solidFill>
            </a:endParaRPr>
          </a:p>
        </p:txBody>
      </p:sp>
      <p:sp>
        <p:nvSpPr>
          <p:cNvPr id="3" name="Subtitle 2"/>
          <p:cNvSpPr>
            <a:spLocks noGrp="1"/>
          </p:cNvSpPr>
          <p:nvPr>
            <p:ph type="subTitle" idx="1"/>
          </p:nvPr>
        </p:nvSpPr>
        <p:spPr>
          <a:xfrm>
            <a:off x="337257" y="4181999"/>
            <a:ext cx="7564965" cy="1923934"/>
          </a:xfrm>
        </p:spPr>
        <p:txBody>
          <a:bodyPr>
            <a:normAutofit lnSpcReduction="10000"/>
          </a:bodyPr>
          <a:lstStyle/>
          <a:p>
            <a:r>
              <a:rPr lang="en-US" b="1" dirty="0"/>
              <a:t>Steven Beales</a:t>
            </a:r>
          </a:p>
          <a:p>
            <a:r>
              <a:rPr lang="en-US" dirty="0"/>
              <a:t>SVP, Scientific and Regulatory </a:t>
            </a:r>
          </a:p>
          <a:p>
            <a:r>
              <a:rPr lang="en-US" dirty="0"/>
              <a:t>WCG</a:t>
            </a:r>
          </a:p>
          <a:p>
            <a:r>
              <a:rPr lang="en-US" dirty="0"/>
              <a:t>sbeales@wcgclinical.com</a:t>
            </a:r>
          </a:p>
        </p:txBody>
      </p:sp>
      <p:pic>
        <p:nvPicPr>
          <p:cNvPr id="4" name="Picture 3" descr="Twitter_logo_blue.png"/>
          <p:cNvPicPr>
            <a:picLocks noChangeAspect="1"/>
          </p:cNvPicPr>
          <p:nvPr/>
        </p:nvPicPr>
        <p:blipFill>
          <a:blip r:embed="rId3" cstate="print"/>
          <a:stretch>
            <a:fillRect/>
          </a:stretch>
        </p:blipFill>
        <p:spPr>
          <a:xfrm>
            <a:off x="11258148" y="6130308"/>
            <a:ext cx="618239" cy="457201"/>
          </a:xfrm>
          <a:prstGeom prst="rect">
            <a:avLst/>
          </a:prstGeom>
        </p:spPr>
      </p:pic>
      <p:sp>
        <p:nvSpPr>
          <p:cNvPr id="5" name="Subtitle 2"/>
          <p:cNvSpPr txBox="1">
            <a:spLocks/>
          </p:cNvSpPr>
          <p:nvPr/>
        </p:nvSpPr>
        <p:spPr bwMode="auto">
          <a:xfrm>
            <a:off x="6817380" y="6138892"/>
            <a:ext cx="4281367" cy="49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ct val="20000"/>
              </a:spcBef>
              <a:spcAft>
                <a:spcPct val="0"/>
              </a:spcAft>
              <a:buFontTx/>
              <a:buNone/>
              <a:defRPr sz="3200" b="0">
                <a:solidFill>
                  <a:srgbClr val="FFFFFF"/>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rgbClr val="003366"/>
                </a:solidFill>
                <a:latin typeface="+mn-lt"/>
              </a:defRPr>
            </a:lvl6pPr>
            <a:lvl7pPr marL="2971800" indent="-228600" algn="l" rtl="0" fontAlgn="base">
              <a:spcBef>
                <a:spcPct val="20000"/>
              </a:spcBef>
              <a:spcAft>
                <a:spcPct val="0"/>
              </a:spcAft>
              <a:buChar char="»"/>
              <a:defRPr sz="2000">
                <a:solidFill>
                  <a:srgbClr val="003366"/>
                </a:solidFill>
                <a:latin typeface="+mn-lt"/>
              </a:defRPr>
            </a:lvl7pPr>
            <a:lvl8pPr marL="3429000" indent="-228600" algn="l" rtl="0" fontAlgn="base">
              <a:spcBef>
                <a:spcPct val="20000"/>
              </a:spcBef>
              <a:spcAft>
                <a:spcPct val="0"/>
              </a:spcAft>
              <a:buChar char="»"/>
              <a:defRPr sz="2000">
                <a:solidFill>
                  <a:srgbClr val="003366"/>
                </a:solidFill>
                <a:latin typeface="+mn-lt"/>
              </a:defRPr>
            </a:lvl8pPr>
            <a:lvl9pPr marL="3886200" indent="-228600" algn="l" rtl="0" fontAlgn="base">
              <a:spcBef>
                <a:spcPct val="20000"/>
              </a:spcBef>
              <a:spcAft>
                <a:spcPct val="0"/>
              </a:spcAft>
              <a:buChar char="»"/>
              <a:defRPr sz="2000">
                <a:solidFill>
                  <a:srgbClr val="003366"/>
                </a:solidFill>
                <a:latin typeface="+mn-lt"/>
              </a:defRPr>
            </a:lvl9pPr>
          </a:lstStyle>
          <a:p>
            <a:pPr algn="r"/>
            <a:r>
              <a:rPr lang="en-US" sz="2000" i="1" kern="0" dirty="0">
                <a:solidFill>
                  <a:srgbClr val="20596D"/>
                </a:solidFill>
              </a:rPr>
              <a:t>@stevenbeales</a:t>
            </a:r>
          </a:p>
        </p:txBody>
      </p:sp>
    </p:spTree>
    <p:extLst>
      <p:ext uri="{BB962C8B-B14F-4D97-AF65-F5344CB8AC3E}">
        <p14:creationId xmlns:p14="http://schemas.microsoft.com/office/powerpoint/2010/main" val="252372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5162EE-6E46-4393-8FA5-B6532165C96F}"/>
              </a:ext>
            </a:extLst>
          </p:cNvPr>
          <p:cNvSpPr>
            <a:spLocks noGrp="1"/>
          </p:cNvSpPr>
          <p:nvPr>
            <p:ph idx="1"/>
          </p:nvPr>
        </p:nvSpPr>
        <p:spPr/>
        <p:txBody>
          <a:bodyPr>
            <a:normAutofit/>
          </a:bodyPr>
          <a:lstStyle/>
          <a:p>
            <a:r>
              <a:rPr lang="en-US" i="1" dirty="0"/>
              <a:t>What is the PIs responsibility for acknowledging, signing and/or retaining IND safety reports? </a:t>
            </a:r>
          </a:p>
        </p:txBody>
      </p:sp>
      <p:sp>
        <p:nvSpPr>
          <p:cNvPr id="3" name="Title 2">
            <a:extLst>
              <a:ext uri="{FF2B5EF4-FFF2-40B4-BE49-F238E27FC236}">
                <a16:creationId xmlns:a16="http://schemas.microsoft.com/office/drawing/2014/main" id="{5AFA13FA-80D2-47B1-90CF-DFD27322D76C}"/>
              </a:ext>
            </a:extLst>
          </p:cNvPr>
          <p:cNvSpPr>
            <a:spLocks noGrp="1"/>
          </p:cNvSpPr>
          <p:nvPr>
            <p:ph type="title"/>
          </p:nvPr>
        </p:nvSpPr>
        <p:spPr/>
        <p:txBody>
          <a:bodyPr/>
          <a:lstStyle/>
          <a:p>
            <a:r>
              <a:rPr lang="en-US" dirty="0"/>
              <a:t>PI Responsibilities</a:t>
            </a:r>
          </a:p>
        </p:txBody>
      </p:sp>
      <p:pic>
        <p:nvPicPr>
          <p:cNvPr id="5" name="Picture 4" descr="A picture containing icon&#10;&#10;Description automatically generated">
            <a:extLst>
              <a:ext uri="{FF2B5EF4-FFF2-40B4-BE49-F238E27FC236}">
                <a16:creationId xmlns:a16="http://schemas.microsoft.com/office/drawing/2014/main" id="{978E6668-6B12-403F-8E0F-6E318D359492}"/>
              </a:ext>
            </a:extLst>
          </p:cNvPr>
          <p:cNvPicPr>
            <a:picLocks noChangeAspect="1"/>
          </p:cNvPicPr>
          <p:nvPr/>
        </p:nvPicPr>
        <p:blipFill>
          <a:blip r:embed="rId2"/>
          <a:stretch>
            <a:fillRect/>
          </a:stretch>
        </p:blipFill>
        <p:spPr>
          <a:xfrm>
            <a:off x="235972" y="3216349"/>
            <a:ext cx="2466975" cy="1847850"/>
          </a:xfrm>
          <a:prstGeom prst="rect">
            <a:avLst/>
          </a:prstGeom>
        </p:spPr>
      </p:pic>
    </p:spTree>
    <p:extLst>
      <p:ext uri="{BB962C8B-B14F-4D97-AF65-F5344CB8AC3E}">
        <p14:creationId xmlns:p14="http://schemas.microsoft.com/office/powerpoint/2010/main" val="107039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5162EE-6E46-4393-8FA5-B6532165C96F}"/>
              </a:ext>
            </a:extLst>
          </p:cNvPr>
          <p:cNvSpPr>
            <a:spLocks noGrp="1"/>
          </p:cNvSpPr>
          <p:nvPr>
            <p:ph idx="1"/>
          </p:nvPr>
        </p:nvSpPr>
        <p:spPr/>
        <p:txBody>
          <a:bodyPr>
            <a:normAutofit/>
          </a:bodyPr>
          <a:lstStyle/>
          <a:p>
            <a:r>
              <a:rPr lang="en-US" i="1" dirty="0"/>
              <a:t>How can Sponsor-Investigator INDs avoid over-reporting to their own INDs when receiving IND Safety Reports from companies? </a:t>
            </a:r>
          </a:p>
        </p:txBody>
      </p:sp>
      <p:sp>
        <p:nvSpPr>
          <p:cNvPr id="3" name="Title 2">
            <a:extLst>
              <a:ext uri="{FF2B5EF4-FFF2-40B4-BE49-F238E27FC236}">
                <a16:creationId xmlns:a16="http://schemas.microsoft.com/office/drawing/2014/main" id="{5AFA13FA-80D2-47B1-90CF-DFD27322D76C}"/>
              </a:ext>
            </a:extLst>
          </p:cNvPr>
          <p:cNvSpPr>
            <a:spLocks noGrp="1"/>
          </p:cNvSpPr>
          <p:nvPr>
            <p:ph type="title"/>
          </p:nvPr>
        </p:nvSpPr>
        <p:spPr/>
        <p:txBody>
          <a:bodyPr/>
          <a:lstStyle/>
          <a:p>
            <a:r>
              <a:rPr lang="en-US" dirty="0"/>
              <a:t>Sponsor-Investigator Responsibilities</a:t>
            </a:r>
          </a:p>
        </p:txBody>
      </p:sp>
      <p:pic>
        <p:nvPicPr>
          <p:cNvPr id="5" name="Picture 4" descr="A picture containing icon&#10;&#10;Description automatically generated">
            <a:extLst>
              <a:ext uri="{FF2B5EF4-FFF2-40B4-BE49-F238E27FC236}">
                <a16:creationId xmlns:a16="http://schemas.microsoft.com/office/drawing/2014/main" id="{978E6668-6B12-403F-8E0F-6E318D359492}"/>
              </a:ext>
            </a:extLst>
          </p:cNvPr>
          <p:cNvPicPr>
            <a:picLocks noChangeAspect="1"/>
          </p:cNvPicPr>
          <p:nvPr/>
        </p:nvPicPr>
        <p:blipFill>
          <a:blip r:embed="rId2"/>
          <a:stretch>
            <a:fillRect/>
          </a:stretch>
        </p:blipFill>
        <p:spPr>
          <a:xfrm>
            <a:off x="235972" y="3216349"/>
            <a:ext cx="2466975" cy="1847850"/>
          </a:xfrm>
          <a:prstGeom prst="rect">
            <a:avLst/>
          </a:prstGeom>
        </p:spPr>
      </p:pic>
    </p:spTree>
    <p:extLst>
      <p:ext uri="{BB962C8B-B14F-4D97-AF65-F5344CB8AC3E}">
        <p14:creationId xmlns:p14="http://schemas.microsoft.com/office/powerpoint/2010/main" val="346876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367" y="444030"/>
            <a:ext cx="9496957" cy="867930"/>
          </a:xfrm>
        </p:spPr>
        <p:txBody>
          <a:bodyPr/>
          <a:lstStyle/>
          <a:p>
            <a:r>
              <a:rPr lang="en-US" sz="2800" dirty="0"/>
              <a:t>Evolution of Safety Reporting Reference Model (SRM) </a:t>
            </a:r>
            <a:endParaRPr lang="en-US" sz="2000" dirty="0"/>
          </a:p>
        </p:txBody>
      </p:sp>
      <p:sp>
        <p:nvSpPr>
          <p:cNvPr id="4" name="Content Placeholder 2"/>
          <p:cNvSpPr txBox="1">
            <a:spLocks/>
          </p:cNvSpPr>
          <p:nvPr/>
        </p:nvSpPr>
        <p:spPr>
          <a:xfrm>
            <a:off x="342367" y="1522862"/>
            <a:ext cx="7051209" cy="4285756"/>
          </a:xfrm>
          <a:prstGeom prst="rect">
            <a:avLst/>
          </a:prstGeom>
        </p:spPr>
        <p:txBody>
          <a:bodyPr/>
          <a:lstStyle>
            <a:lvl1pPr marL="342900" indent="-342900" algn="l" defTabSz="457200" rtl="0" eaLnBrk="1" latinLnBrk="0" hangingPunct="1">
              <a:spcBef>
                <a:spcPct val="20000"/>
              </a:spcBef>
              <a:buClr>
                <a:srgbClr val="2166B3"/>
              </a:buClr>
              <a:buSzPct val="80000"/>
              <a:buFont typeface="Wingdings 2" pitchFamily="18" charset="2"/>
              <a:buChar char="Â"/>
              <a:defRPr sz="2800" kern="1200">
                <a:solidFill>
                  <a:srgbClr val="404040"/>
                </a:solidFill>
                <a:latin typeface="Arial Narrow" pitchFamily="34" charset="0"/>
                <a:ea typeface="Tahoma" pitchFamily="34" charset="0"/>
                <a:cs typeface="Tahoma" pitchFamily="34" charset="0"/>
              </a:defRPr>
            </a:lvl1pPr>
            <a:lvl2pPr marL="742950" indent="-285750" algn="l" defTabSz="457200" rtl="0" eaLnBrk="1" latinLnBrk="0" hangingPunct="1">
              <a:spcBef>
                <a:spcPct val="20000"/>
              </a:spcBef>
              <a:buFont typeface="Arial"/>
              <a:buChar char="–"/>
              <a:defRPr sz="2400" kern="1200">
                <a:solidFill>
                  <a:srgbClr val="404040"/>
                </a:solidFill>
                <a:latin typeface="Arial Narrow" pitchFamily="34" charset="0"/>
                <a:ea typeface="Tahoma" pitchFamily="34" charset="0"/>
                <a:cs typeface="Tahoma" pitchFamily="34" charset="0"/>
              </a:defRPr>
            </a:lvl2pPr>
            <a:lvl3pPr marL="1143000" indent="-228600" algn="l" defTabSz="457200" rtl="0" eaLnBrk="1" latinLnBrk="0" hangingPunct="1">
              <a:spcBef>
                <a:spcPct val="20000"/>
              </a:spcBef>
              <a:buClr>
                <a:srgbClr val="2166B3"/>
              </a:buClr>
              <a:buSzPct val="80000"/>
              <a:buFont typeface="Wingdings 3" pitchFamily="18" charset="2"/>
              <a:buChar char=""/>
              <a:defRPr sz="2000" kern="1200">
                <a:solidFill>
                  <a:srgbClr val="404040"/>
                </a:solidFill>
                <a:latin typeface="Arial Narrow" pitchFamily="34" charset="0"/>
                <a:ea typeface="Tahoma" pitchFamily="34" charset="0"/>
                <a:cs typeface="Tahoma" pitchFamily="34" charset="0"/>
              </a:defRPr>
            </a:lvl3pPr>
            <a:lvl4pPr marL="1600200" indent="-228600" algn="l" defTabSz="457200" rtl="0" eaLnBrk="1" latinLnBrk="0" hangingPunct="1">
              <a:spcBef>
                <a:spcPct val="20000"/>
              </a:spcBef>
              <a:buFont typeface="Arial"/>
              <a:buChar char="–"/>
              <a:defRPr sz="1800" kern="1200">
                <a:solidFill>
                  <a:srgbClr val="404040"/>
                </a:solidFill>
                <a:latin typeface="Arial Narrow" pitchFamily="34" charset="0"/>
                <a:ea typeface="Tahoma" pitchFamily="34" charset="0"/>
                <a:cs typeface="Tahoma" pitchFamily="34" charset="0"/>
              </a:defRPr>
            </a:lvl4pPr>
            <a:lvl5pPr marL="2057400" indent="-228600" algn="l" defTabSz="457200" rtl="0" eaLnBrk="1" latinLnBrk="0" hangingPunct="1">
              <a:spcBef>
                <a:spcPct val="20000"/>
              </a:spcBef>
              <a:buClr>
                <a:srgbClr val="2166B3"/>
              </a:buClr>
              <a:buFont typeface="Arial"/>
              <a:buChar char="»"/>
              <a:defRPr sz="1800" kern="1200">
                <a:solidFill>
                  <a:srgbClr val="404040"/>
                </a:solidFill>
                <a:latin typeface="Arial Narrow" pitchFamily="34" charset="0"/>
                <a:ea typeface="Tahoma" pitchFamily="34" charset="0"/>
                <a:cs typeface="Tahoma"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Ø"/>
              <a:defRPr/>
            </a:pPr>
            <a:endParaRPr lang="en-US" sz="1400" b="1" dirty="0">
              <a:solidFill>
                <a:srgbClr val="0070C0"/>
              </a:solidFill>
              <a:latin typeface="+mn-lt"/>
            </a:endParaRPr>
          </a:p>
          <a:p>
            <a:pPr>
              <a:buFont typeface="Wingdings" panose="05000000000000000000" pitchFamily="2" charset="2"/>
              <a:buChar char="Ø"/>
              <a:defRPr/>
            </a:pPr>
            <a:endParaRPr lang="en-US" dirty="0"/>
          </a:p>
        </p:txBody>
      </p:sp>
      <p:graphicFrame>
        <p:nvGraphicFramePr>
          <p:cNvPr id="3" name="Diagram 2"/>
          <p:cNvGraphicFramePr/>
          <p:nvPr>
            <p:extLst>
              <p:ext uri="{D42A27DB-BD31-4B8C-83A1-F6EECF244321}">
                <p14:modId xmlns:p14="http://schemas.microsoft.com/office/powerpoint/2010/main" val="1865893077"/>
              </p:ext>
            </p:extLst>
          </p:nvPr>
        </p:nvGraphicFramePr>
        <p:xfrm>
          <a:off x="7467621" y="1522861"/>
          <a:ext cx="3863323" cy="30981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D9736ECF-4E0A-4B29-9E19-A4FF1A996FE5}"/>
              </a:ext>
            </a:extLst>
          </p:cNvPr>
          <p:cNvGrpSpPr/>
          <p:nvPr/>
        </p:nvGrpSpPr>
        <p:grpSpPr>
          <a:xfrm flipV="1">
            <a:off x="2569022" y="3291680"/>
            <a:ext cx="2438400" cy="2105027"/>
            <a:chOff x="608012" y="1781173"/>
            <a:chExt cx="2438400" cy="2105027"/>
          </a:xfrm>
        </p:grpSpPr>
        <p:sp>
          <p:nvSpPr>
            <p:cNvPr id="53" name="Arc 52">
              <a:extLst>
                <a:ext uri="{FF2B5EF4-FFF2-40B4-BE49-F238E27FC236}">
                  <a16:creationId xmlns:a16="http://schemas.microsoft.com/office/drawing/2014/main" id="{78F0533D-DA6D-4435-BBF1-A445DB4F7D55}"/>
                </a:ext>
              </a:extLst>
            </p:cNvPr>
            <p:cNvSpPr/>
            <p:nvPr/>
          </p:nvSpPr>
          <p:spPr>
            <a:xfrm>
              <a:off x="1674812" y="2514600"/>
              <a:ext cx="1371600" cy="1371600"/>
            </a:xfrm>
            <a:prstGeom prst="arc">
              <a:avLst>
                <a:gd name="adj1" fmla="val 10812873"/>
                <a:gd name="adj2" fmla="val 16131434"/>
              </a:avLst>
            </a:pr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endParaRPr lang="en-US" dirty="0"/>
            </a:p>
          </p:txBody>
        </p:sp>
        <p:sp>
          <p:nvSpPr>
            <p:cNvPr id="54" name="Freeform 19">
              <a:extLst>
                <a:ext uri="{FF2B5EF4-FFF2-40B4-BE49-F238E27FC236}">
                  <a16:creationId xmlns:a16="http://schemas.microsoft.com/office/drawing/2014/main" id="{3A260888-AF33-477B-B347-34F334532057}"/>
                </a:ext>
              </a:extLst>
            </p:cNvPr>
            <p:cNvSpPr/>
            <p:nvPr/>
          </p:nvSpPr>
          <p:spPr>
            <a:xfrm>
              <a:off x="608012" y="3198812"/>
              <a:ext cx="1063626" cy="7778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endParaRPr lang="en-US" dirty="0">
                <a:solidFill>
                  <a:schemeClr val="tx1"/>
                </a:solidFill>
              </a:endParaRPr>
            </a:p>
          </p:txBody>
        </p:sp>
        <p:sp>
          <p:nvSpPr>
            <p:cNvPr id="55" name="Freeform 20">
              <a:extLst>
                <a:ext uri="{FF2B5EF4-FFF2-40B4-BE49-F238E27FC236}">
                  <a16:creationId xmlns:a16="http://schemas.microsoft.com/office/drawing/2014/main" id="{66D3A502-9DF8-4EDD-983C-CD4FF24493B0}"/>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endParaRPr lang="en-US" dirty="0">
                <a:solidFill>
                  <a:schemeClr val="tx1"/>
                </a:solidFill>
              </a:endParaRPr>
            </a:p>
          </p:txBody>
        </p:sp>
      </p:grpSp>
      <p:grpSp>
        <p:nvGrpSpPr>
          <p:cNvPr id="6" name="Group 5">
            <a:extLst>
              <a:ext uri="{FF2B5EF4-FFF2-40B4-BE49-F238E27FC236}">
                <a16:creationId xmlns:a16="http://schemas.microsoft.com/office/drawing/2014/main" id="{58711B8C-F35A-4C6C-9AF4-4661992986AC}"/>
              </a:ext>
            </a:extLst>
          </p:cNvPr>
          <p:cNvGrpSpPr/>
          <p:nvPr/>
        </p:nvGrpSpPr>
        <p:grpSpPr>
          <a:xfrm>
            <a:off x="373511" y="2569368"/>
            <a:ext cx="2438400" cy="2105027"/>
            <a:chOff x="608012" y="1781173"/>
            <a:chExt cx="2438400" cy="2105027"/>
          </a:xfrm>
        </p:grpSpPr>
        <p:sp>
          <p:nvSpPr>
            <p:cNvPr id="50" name="Arc 49">
              <a:extLst>
                <a:ext uri="{FF2B5EF4-FFF2-40B4-BE49-F238E27FC236}">
                  <a16:creationId xmlns:a16="http://schemas.microsoft.com/office/drawing/2014/main" id="{3888537E-88ED-4F57-969E-1F633EF530F1}"/>
                </a:ext>
              </a:extLst>
            </p:cNvPr>
            <p:cNvSpPr/>
            <p:nvPr/>
          </p:nvSpPr>
          <p:spPr>
            <a:xfrm>
              <a:off x="1674812" y="2514600"/>
              <a:ext cx="1371600" cy="1371600"/>
            </a:xfrm>
            <a:prstGeom prst="arc">
              <a:avLst>
                <a:gd name="adj1" fmla="val 10812873"/>
                <a:gd name="adj2" fmla="val 16131434"/>
              </a:avLst>
            </a:pr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endParaRPr lang="en-US" dirty="0"/>
            </a:p>
          </p:txBody>
        </p:sp>
        <p:sp>
          <p:nvSpPr>
            <p:cNvPr id="51" name="Freeform 14">
              <a:extLst>
                <a:ext uri="{FF2B5EF4-FFF2-40B4-BE49-F238E27FC236}">
                  <a16:creationId xmlns:a16="http://schemas.microsoft.com/office/drawing/2014/main" id="{43962BB4-4C9A-4021-9096-3AD7D7A49D0C}"/>
                </a:ext>
              </a:extLst>
            </p:cNvPr>
            <p:cNvSpPr/>
            <p:nvPr/>
          </p:nvSpPr>
          <p:spPr>
            <a:xfrm>
              <a:off x="608012" y="3198812"/>
              <a:ext cx="1063626" cy="7778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endParaRPr lang="en-US" dirty="0">
                <a:solidFill>
                  <a:schemeClr val="tx1"/>
                </a:solidFill>
              </a:endParaRPr>
            </a:p>
          </p:txBody>
        </p:sp>
        <p:sp>
          <p:nvSpPr>
            <p:cNvPr id="52" name="Freeform 15">
              <a:extLst>
                <a:ext uri="{FF2B5EF4-FFF2-40B4-BE49-F238E27FC236}">
                  <a16:creationId xmlns:a16="http://schemas.microsoft.com/office/drawing/2014/main" id="{51938BA7-772A-4A5E-8F90-46F05AB97A46}"/>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endParaRPr lang="en-US" dirty="0">
                <a:solidFill>
                  <a:schemeClr val="tx1"/>
                </a:solidFill>
              </a:endParaRPr>
            </a:p>
          </p:txBody>
        </p:sp>
      </p:grpSp>
      <p:grpSp>
        <p:nvGrpSpPr>
          <p:cNvPr id="7" name="Group 6">
            <a:extLst>
              <a:ext uri="{FF2B5EF4-FFF2-40B4-BE49-F238E27FC236}">
                <a16:creationId xmlns:a16="http://schemas.microsoft.com/office/drawing/2014/main" id="{2AC8B065-41A9-4112-A140-BE30540F822B}"/>
              </a:ext>
            </a:extLst>
          </p:cNvPr>
          <p:cNvGrpSpPr/>
          <p:nvPr/>
        </p:nvGrpSpPr>
        <p:grpSpPr>
          <a:xfrm>
            <a:off x="4793111" y="2569368"/>
            <a:ext cx="2438400" cy="2105027"/>
            <a:chOff x="608012" y="1781173"/>
            <a:chExt cx="2438400" cy="2105027"/>
          </a:xfrm>
        </p:grpSpPr>
        <p:sp>
          <p:nvSpPr>
            <p:cNvPr id="47" name="Arc 46">
              <a:extLst>
                <a:ext uri="{FF2B5EF4-FFF2-40B4-BE49-F238E27FC236}">
                  <a16:creationId xmlns:a16="http://schemas.microsoft.com/office/drawing/2014/main" id="{6E769696-83D4-4978-B0CF-B64379242BB1}"/>
                </a:ext>
              </a:extLst>
            </p:cNvPr>
            <p:cNvSpPr/>
            <p:nvPr/>
          </p:nvSpPr>
          <p:spPr>
            <a:xfrm>
              <a:off x="1674812" y="2514600"/>
              <a:ext cx="1371600" cy="1371600"/>
            </a:xfrm>
            <a:prstGeom prst="arc">
              <a:avLst>
                <a:gd name="adj1" fmla="val 10812873"/>
                <a:gd name="adj2" fmla="val 16131434"/>
              </a:avLst>
            </a:prstGeom>
            <a:ln w="76200" cap="rnd">
              <a:solidFill>
                <a:srgbClr val="896FA8"/>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endParaRPr lang="en-US" dirty="0"/>
            </a:p>
          </p:txBody>
        </p:sp>
        <p:sp>
          <p:nvSpPr>
            <p:cNvPr id="48" name="Freeform 29">
              <a:extLst>
                <a:ext uri="{FF2B5EF4-FFF2-40B4-BE49-F238E27FC236}">
                  <a16:creationId xmlns:a16="http://schemas.microsoft.com/office/drawing/2014/main" id="{C2CB148F-D390-4947-95F8-83413080DF87}"/>
                </a:ext>
              </a:extLst>
            </p:cNvPr>
            <p:cNvSpPr/>
            <p:nvPr/>
          </p:nvSpPr>
          <p:spPr>
            <a:xfrm>
              <a:off x="608012" y="3198812"/>
              <a:ext cx="1063626" cy="7778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896FA8"/>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endParaRPr lang="en-US" dirty="0">
                <a:solidFill>
                  <a:schemeClr val="tx1"/>
                </a:solidFill>
              </a:endParaRPr>
            </a:p>
          </p:txBody>
        </p:sp>
        <p:sp>
          <p:nvSpPr>
            <p:cNvPr id="49" name="Freeform 30">
              <a:extLst>
                <a:ext uri="{FF2B5EF4-FFF2-40B4-BE49-F238E27FC236}">
                  <a16:creationId xmlns:a16="http://schemas.microsoft.com/office/drawing/2014/main" id="{ECDE4540-23AD-4518-9DE8-807DC07682B8}"/>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896FA8"/>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endParaRPr lang="en-US" dirty="0">
                <a:solidFill>
                  <a:schemeClr val="tx1"/>
                </a:solidFill>
              </a:endParaRPr>
            </a:p>
          </p:txBody>
        </p:sp>
      </p:grpSp>
      <p:grpSp>
        <p:nvGrpSpPr>
          <p:cNvPr id="8" name="Group 7">
            <a:extLst>
              <a:ext uri="{FF2B5EF4-FFF2-40B4-BE49-F238E27FC236}">
                <a16:creationId xmlns:a16="http://schemas.microsoft.com/office/drawing/2014/main" id="{ED0C7F50-BAAC-4B26-842C-D602D17E608C}"/>
              </a:ext>
            </a:extLst>
          </p:cNvPr>
          <p:cNvGrpSpPr/>
          <p:nvPr/>
        </p:nvGrpSpPr>
        <p:grpSpPr>
          <a:xfrm flipV="1">
            <a:off x="6988622" y="3291680"/>
            <a:ext cx="2438400" cy="2105027"/>
            <a:chOff x="608012" y="1781173"/>
            <a:chExt cx="2438400" cy="2105027"/>
          </a:xfrm>
        </p:grpSpPr>
        <p:sp>
          <p:nvSpPr>
            <p:cNvPr id="44" name="Arc 43">
              <a:extLst>
                <a:ext uri="{FF2B5EF4-FFF2-40B4-BE49-F238E27FC236}">
                  <a16:creationId xmlns:a16="http://schemas.microsoft.com/office/drawing/2014/main" id="{FBB3732F-375E-426C-A68F-1910AB1A21CD}"/>
                </a:ext>
              </a:extLst>
            </p:cNvPr>
            <p:cNvSpPr/>
            <p:nvPr/>
          </p:nvSpPr>
          <p:spPr>
            <a:xfrm>
              <a:off x="1674812" y="2514600"/>
              <a:ext cx="1371600" cy="1371600"/>
            </a:xfrm>
            <a:prstGeom prst="arc">
              <a:avLst>
                <a:gd name="adj1" fmla="val 10812873"/>
                <a:gd name="adj2" fmla="val 16131434"/>
              </a:avLst>
            </a:prstGeom>
            <a:ln w="76200" cap="rnd">
              <a:solidFill>
                <a:srgbClr val="55983A"/>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endParaRPr lang="en-US" dirty="0"/>
            </a:p>
          </p:txBody>
        </p:sp>
        <p:sp>
          <p:nvSpPr>
            <p:cNvPr id="45" name="Freeform 33">
              <a:extLst>
                <a:ext uri="{FF2B5EF4-FFF2-40B4-BE49-F238E27FC236}">
                  <a16:creationId xmlns:a16="http://schemas.microsoft.com/office/drawing/2014/main" id="{C5BAF05B-6C7A-4B43-9C21-064FA5674EE6}"/>
                </a:ext>
              </a:extLst>
            </p:cNvPr>
            <p:cNvSpPr/>
            <p:nvPr/>
          </p:nvSpPr>
          <p:spPr>
            <a:xfrm>
              <a:off x="608012" y="3198812"/>
              <a:ext cx="1063626" cy="7778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55983A"/>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endParaRPr lang="en-US" dirty="0">
                <a:solidFill>
                  <a:schemeClr val="tx1"/>
                </a:solidFill>
              </a:endParaRPr>
            </a:p>
          </p:txBody>
        </p:sp>
        <p:sp>
          <p:nvSpPr>
            <p:cNvPr id="46" name="Freeform 34">
              <a:extLst>
                <a:ext uri="{FF2B5EF4-FFF2-40B4-BE49-F238E27FC236}">
                  <a16:creationId xmlns:a16="http://schemas.microsoft.com/office/drawing/2014/main" id="{93C962CD-6CBA-433A-B5F4-8E311CD428C3}"/>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55983A"/>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endParaRPr lang="en-US" dirty="0">
                <a:solidFill>
                  <a:schemeClr val="tx1"/>
                </a:solidFill>
              </a:endParaRPr>
            </a:p>
          </p:txBody>
        </p:sp>
      </p:grpSp>
      <p:grpSp>
        <p:nvGrpSpPr>
          <p:cNvPr id="9" name="Group 8">
            <a:extLst>
              <a:ext uri="{FF2B5EF4-FFF2-40B4-BE49-F238E27FC236}">
                <a16:creationId xmlns:a16="http://schemas.microsoft.com/office/drawing/2014/main" id="{A5B2039B-1864-43D6-822F-BD0C8A31FF45}"/>
              </a:ext>
            </a:extLst>
          </p:cNvPr>
          <p:cNvGrpSpPr/>
          <p:nvPr/>
        </p:nvGrpSpPr>
        <p:grpSpPr>
          <a:xfrm>
            <a:off x="9212711" y="2569368"/>
            <a:ext cx="2438400" cy="2105027"/>
            <a:chOff x="608012" y="1781173"/>
            <a:chExt cx="2438400" cy="2105027"/>
          </a:xfrm>
        </p:grpSpPr>
        <p:sp>
          <p:nvSpPr>
            <p:cNvPr id="41" name="Arc 40">
              <a:extLst>
                <a:ext uri="{FF2B5EF4-FFF2-40B4-BE49-F238E27FC236}">
                  <a16:creationId xmlns:a16="http://schemas.microsoft.com/office/drawing/2014/main" id="{795296C5-2614-46DB-AE5E-306EF6134917}"/>
                </a:ext>
              </a:extLst>
            </p:cNvPr>
            <p:cNvSpPr/>
            <p:nvPr/>
          </p:nvSpPr>
          <p:spPr>
            <a:xfrm>
              <a:off x="1674812" y="2514600"/>
              <a:ext cx="1371600" cy="1371600"/>
            </a:xfrm>
            <a:prstGeom prst="arc">
              <a:avLst>
                <a:gd name="adj1" fmla="val 10812873"/>
                <a:gd name="adj2" fmla="val 16131434"/>
              </a:avLst>
            </a:pr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endParaRPr lang="en-US" dirty="0"/>
            </a:p>
          </p:txBody>
        </p:sp>
        <p:sp>
          <p:nvSpPr>
            <p:cNvPr id="42" name="Freeform 43">
              <a:extLst>
                <a:ext uri="{FF2B5EF4-FFF2-40B4-BE49-F238E27FC236}">
                  <a16:creationId xmlns:a16="http://schemas.microsoft.com/office/drawing/2014/main" id="{CC02920D-B943-42FB-8D5B-7D1FC39D17F5}"/>
                </a:ext>
              </a:extLst>
            </p:cNvPr>
            <p:cNvSpPr/>
            <p:nvPr/>
          </p:nvSpPr>
          <p:spPr>
            <a:xfrm>
              <a:off x="608012" y="3198812"/>
              <a:ext cx="1063626" cy="7778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endParaRPr lang="en-US" dirty="0">
                <a:solidFill>
                  <a:schemeClr val="tx1"/>
                </a:solidFill>
              </a:endParaRPr>
            </a:p>
          </p:txBody>
        </p:sp>
        <p:sp>
          <p:nvSpPr>
            <p:cNvPr id="43" name="Freeform 44">
              <a:extLst>
                <a:ext uri="{FF2B5EF4-FFF2-40B4-BE49-F238E27FC236}">
                  <a16:creationId xmlns:a16="http://schemas.microsoft.com/office/drawing/2014/main" id="{799EC290-D26B-4D77-AB3F-AC02ECE833CD}"/>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endParaRPr lang="en-US" dirty="0">
                <a:solidFill>
                  <a:schemeClr val="tx1"/>
                </a:solidFill>
              </a:endParaRPr>
            </a:p>
          </p:txBody>
        </p:sp>
      </p:grpSp>
      <p:grpSp>
        <p:nvGrpSpPr>
          <p:cNvPr id="10" name="Group 9">
            <a:extLst>
              <a:ext uri="{FF2B5EF4-FFF2-40B4-BE49-F238E27FC236}">
                <a16:creationId xmlns:a16="http://schemas.microsoft.com/office/drawing/2014/main" id="{72A2DB6C-7F8E-4600-BB06-C4D85696012A}"/>
              </a:ext>
            </a:extLst>
          </p:cNvPr>
          <p:cNvGrpSpPr/>
          <p:nvPr/>
        </p:nvGrpSpPr>
        <p:grpSpPr>
          <a:xfrm>
            <a:off x="1578422" y="3431380"/>
            <a:ext cx="1066800" cy="1066800"/>
            <a:chOff x="9726611" y="2667000"/>
            <a:chExt cx="1066800" cy="1066800"/>
          </a:xfrm>
        </p:grpSpPr>
        <p:sp>
          <p:nvSpPr>
            <p:cNvPr id="39" name="Oval 38">
              <a:extLst>
                <a:ext uri="{FF2B5EF4-FFF2-40B4-BE49-F238E27FC236}">
                  <a16:creationId xmlns:a16="http://schemas.microsoft.com/office/drawing/2014/main" id="{656827AF-9FE5-4D02-9FDE-DD7E12FFF326}"/>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
          <p:nvSpPr>
            <p:cNvPr id="40" name="Oval 39">
              <a:extLst>
                <a:ext uri="{FF2B5EF4-FFF2-40B4-BE49-F238E27FC236}">
                  <a16:creationId xmlns:a16="http://schemas.microsoft.com/office/drawing/2014/main" id="{89F1276A-4AFC-4FED-9555-7E7127A60BC6}"/>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nvGrpSpPr>
          <p:cNvPr id="11" name="Group 10">
            <a:extLst>
              <a:ext uri="{FF2B5EF4-FFF2-40B4-BE49-F238E27FC236}">
                <a16:creationId xmlns:a16="http://schemas.microsoft.com/office/drawing/2014/main" id="{870A9645-9E84-4AE3-8947-34F4B89EF500}"/>
              </a:ext>
            </a:extLst>
          </p:cNvPr>
          <p:cNvGrpSpPr/>
          <p:nvPr/>
        </p:nvGrpSpPr>
        <p:grpSpPr>
          <a:xfrm>
            <a:off x="3788222" y="3431380"/>
            <a:ext cx="1066800" cy="1066800"/>
            <a:chOff x="9726611" y="2667000"/>
            <a:chExt cx="1066800" cy="1066800"/>
          </a:xfrm>
        </p:grpSpPr>
        <p:sp>
          <p:nvSpPr>
            <p:cNvPr id="37" name="Oval 36">
              <a:extLst>
                <a:ext uri="{FF2B5EF4-FFF2-40B4-BE49-F238E27FC236}">
                  <a16:creationId xmlns:a16="http://schemas.microsoft.com/office/drawing/2014/main" id="{F70742BA-53A2-4EF4-8FF2-C7CE89D44AE4}"/>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
          <p:nvSpPr>
            <p:cNvPr id="38" name="Oval 37">
              <a:extLst>
                <a:ext uri="{FF2B5EF4-FFF2-40B4-BE49-F238E27FC236}">
                  <a16:creationId xmlns:a16="http://schemas.microsoft.com/office/drawing/2014/main" id="{8F39E859-6640-403B-9129-988364846696}"/>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nvGrpSpPr>
          <p:cNvPr id="12" name="Group 11">
            <a:extLst>
              <a:ext uri="{FF2B5EF4-FFF2-40B4-BE49-F238E27FC236}">
                <a16:creationId xmlns:a16="http://schemas.microsoft.com/office/drawing/2014/main" id="{712B038E-5B99-4064-9E0D-8F05476C7D62}"/>
              </a:ext>
            </a:extLst>
          </p:cNvPr>
          <p:cNvGrpSpPr/>
          <p:nvPr/>
        </p:nvGrpSpPr>
        <p:grpSpPr>
          <a:xfrm>
            <a:off x="5998022" y="3431380"/>
            <a:ext cx="1066800" cy="1066800"/>
            <a:chOff x="9726611" y="2667000"/>
            <a:chExt cx="1066800" cy="1066800"/>
          </a:xfrm>
        </p:grpSpPr>
        <p:sp>
          <p:nvSpPr>
            <p:cNvPr id="35" name="Oval 34">
              <a:extLst>
                <a:ext uri="{FF2B5EF4-FFF2-40B4-BE49-F238E27FC236}">
                  <a16:creationId xmlns:a16="http://schemas.microsoft.com/office/drawing/2014/main" id="{B599E21F-BD89-4A86-ABF8-5F87BD9DF298}"/>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
          <p:nvSpPr>
            <p:cNvPr id="36" name="Oval 35">
              <a:extLst>
                <a:ext uri="{FF2B5EF4-FFF2-40B4-BE49-F238E27FC236}">
                  <a16:creationId xmlns:a16="http://schemas.microsoft.com/office/drawing/2014/main" id="{E8EB6A74-10B8-41F7-98DF-63762CC8C6C4}"/>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nvGrpSpPr>
          <p:cNvPr id="13" name="Group 12">
            <a:extLst>
              <a:ext uri="{FF2B5EF4-FFF2-40B4-BE49-F238E27FC236}">
                <a16:creationId xmlns:a16="http://schemas.microsoft.com/office/drawing/2014/main" id="{5B6BC46E-7AE2-4081-8197-72BC1549D22C}"/>
              </a:ext>
            </a:extLst>
          </p:cNvPr>
          <p:cNvGrpSpPr/>
          <p:nvPr/>
        </p:nvGrpSpPr>
        <p:grpSpPr>
          <a:xfrm>
            <a:off x="8207822" y="3431380"/>
            <a:ext cx="1066800" cy="1066800"/>
            <a:chOff x="9726611" y="2667000"/>
            <a:chExt cx="1066800" cy="1066800"/>
          </a:xfrm>
        </p:grpSpPr>
        <p:sp>
          <p:nvSpPr>
            <p:cNvPr id="33" name="Oval 32">
              <a:extLst>
                <a:ext uri="{FF2B5EF4-FFF2-40B4-BE49-F238E27FC236}">
                  <a16:creationId xmlns:a16="http://schemas.microsoft.com/office/drawing/2014/main" id="{0C4A74D5-B921-48C3-B63B-1B3649A4D22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
          <p:nvSpPr>
            <p:cNvPr id="34" name="Oval 33">
              <a:extLst>
                <a:ext uri="{FF2B5EF4-FFF2-40B4-BE49-F238E27FC236}">
                  <a16:creationId xmlns:a16="http://schemas.microsoft.com/office/drawing/2014/main" id="{89C7846A-3F98-45C0-AB34-C333C8838A9E}"/>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nvGrpSpPr>
          <p:cNvPr id="14" name="Group 13">
            <a:extLst>
              <a:ext uri="{FF2B5EF4-FFF2-40B4-BE49-F238E27FC236}">
                <a16:creationId xmlns:a16="http://schemas.microsoft.com/office/drawing/2014/main" id="{8013C0EA-A3B6-497C-BA34-F02AFC6205B2}"/>
              </a:ext>
            </a:extLst>
          </p:cNvPr>
          <p:cNvGrpSpPr/>
          <p:nvPr/>
        </p:nvGrpSpPr>
        <p:grpSpPr>
          <a:xfrm>
            <a:off x="10417622" y="3431380"/>
            <a:ext cx="1066800" cy="1066800"/>
            <a:chOff x="9726611" y="2667000"/>
            <a:chExt cx="1066800" cy="1066800"/>
          </a:xfrm>
        </p:grpSpPr>
        <p:sp>
          <p:nvSpPr>
            <p:cNvPr id="31" name="Oval 30">
              <a:extLst>
                <a:ext uri="{FF2B5EF4-FFF2-40B4-BE49-F238E27FC236}">
                  <a16:creationId xmlns:a16="http://schemas.microsoft.com/office/drawing/2014/main" id="{0E78E539-4A84-4B4E-A84A-5C94C12CAA41}"/>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
          <p:nvSpPr>
            <p:cNvPr id="32" name="Oval 31">
              <a:extLst>
                <a:ext uri="{FF2B5EF4-FFF2-40B4-BE49-F238E27FC236}">
                  <a16:creationId xmlns:a16="http://schemas.microsoft.com/office/drawing/2014/main" id="{4CF7C0E4-60AD-4A0C-BF08-6523F5A698CB}"/>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sp>
        <p:nvSpPr>
          <p:cNvPr id="15" name="TextBox 45">
            <a:extLst>
              <a:ext uri="{FF2B5EF4-FFF2-40B4-BE49-F238E27FC236}">
                <a16:creationId xmlns:a16="http://schemas.microsoft.com/office/drawing/2014/main" id="{756A0F0C-528B-445B-800F-B543F2DE6DF3}"/>
              </a:ext>
            </a:extLst>
          </p:cNvPr>
          <p:cNvSpPr txBox="1"/>
          <p:nvPr/>
        </p:nvSpPr>
        <p:spPr>
          <a:xfrm>
            <a:off x="1391898" y="4726780"/>
            <a:ext cx="1410964" cy="40011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b="1" i="1" dirty="0">
                <a:solidFill>
                  <a:schemeClr val="tx1">
                    <a:lumMod val="75000"/>
                    <a:lumOff val="25000"/>
                  </a:schemeClr>
                </a:solidFill>
                <a:latin typeface="Arial" panose="020B0604020202020204" pitchFamily="34" charset="0"/>
                <a:cs typeface="Arial" panose="020B0604020202020204" pitchFamily="34" charset="0"/>
              </a:rPr>
              <a:t>2015-2017</a:t>
            </a:r>
          </a:p>
        </p:txBody>
      </p:sp>
      <p:sp>
        <p:nvSpPr>
          <p:cNvPr id="16" name="TextBox 46">
            <a:extLst>
              <a:ext uri="{FF2B5EF4-FFF2-40B4-BE49-F238E27FC236}">
                <a16:creationId xmlns:a16="http://schemas.microsoft.com/office/drawing/2014/main" id="{F9F924BB-53E6-448B-96D2-6A3E610F9982}"/>
              </a:ext>
            </a:extLst>
          </p:cNvPr>
          <p:cNvSpPr txBox="1"/>
          <p:nvPr/>
        </p:nvSpPr>
        <p:spPr>
          <a:xfrm>
            <a:off x="3954911" y="2897980"/>
            <a:ext cx="755336" cy="40011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b="1" i="1" dirty="0">
                <a:solidFill>
                  <a:schemeClr val="tx1">
                    <a:lumMod val="75000"/>
                    <a:lumOff val="25000"/>
                  </a:schemeClr>
                </a:solidFill>
                <a:latin typeface="Arial" panose="020B0604020202020204" pitchFamily="34" charset="0"/>
                <a:cs typeface="Arial" panose="020B0604020202020204" pitchFamily="34" charset="0"/>
              </a:rPr>
              <a:t>2018</a:t>
            </a:r>
          </a:p>
        </p:txBody>
      </p:sp>
      <p:sp>
        <p:nvSpPr>
          <p:cNvPr id="17" name="TextBox 47">
            <a:extLst>
              <a:ext uri="{FF2B5EF4-FFF2-40B4-BE49-F238E27FC236}">
                <a16:creationId xmlns:a16="http://schemas.microsoft.com/office/drawing/2014/main" id="{768A03F9-D12B-4F0D-9ABE-23A4F5417B82}"/>
              </a:ext>
            </a:extLst>
          </p:cNvPr>
          <p:cNvSpPr txBox="1"/>
          <p:nvPr/>
        </p:nvSpPr>
        <p:spPr>
          <a:xfrm>
            <a:off x="6088511" y="4698205"/>
            <a:ext cx="755336" cy="40011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b="1" i="1" dirty="0">
                <a:solidFill>
                  <a:schemeClr val="tx1">
                    <a:lumMod val="75000"/>
                    <a:lumOff val="25000"/>
                  </a:schemeClr>
                </a:solidFill>
                <a:latin typeface="Arial" panose="020B0604020202020204" pitchFamily="34" charset="0"/>
                <a:cs typeface="Arial" panose="020B0604020202020204" pitchFamily="34" charset="0"/>
              </a:rPr>
              <a:t>2019</a:t>
            </a:r>
          </a:p>
        </p:txBody>
      </p:sp>
      <p:sp>
        <p:nvSpPr>
          <p:cNvPr id="18" name="TextBox 48">
            <a:extLst>
              <a:ext uri="{FF2B5EF4-FFF2-40B4-BE49-F238E27FC236}">
                <a16:creationId xmlns:a16="http://schemas.microsoft.com/office/drawing/2014/main" id="{2CD62BCA-4387-4118-9838-D95E4800D0A6}"/>
              </a:ext>
            </a:extLst>
          </p:cNvPr>
          <p:cNvSpPr txBox="1"/>
          <p:nvPr/>
        </p:nvSpPr>
        <p:spPr>
          <a:xfrm>
            <a:off x="8323711" y="2897980"/>
            <a:ext cx="755336" cy="40011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b="1" i="1" dirty="0">
                <a:solidFill>
                  <a:schemeClr val="tx1">
                    <a:lumMod val="75000"/>
                    <a:lumOff val="25000"/>
                  </a:schemeClr>
                </a:solidFill>
                <a:latin typeface="Arial" panose="020B0604020202020204" pitchFamily="34" charset="0"/>
                <a:cs typeface="Arial" panose="020B0604020202020204" pitchFamily="34" charset="0"/>
              </a:rPr>
              <a:t>2020</a:t>
            </a:r>
          </a:p>
        </p:txBody>
      </p:sp>
      <p:sp>
        <p:nvSpPr>
          <p:cNvPr id="19" name="TextBox 49">
            <a:extLst>
              <a:ext uri="{FF2B5EF4-FFF2-40B4-BE49-F238E27FC236}">
                <a16:creationId xmlns:a16="http://schemas.microsoft.com/office/drawing/2014/main" id="{89EF60A0-1496-4FB5-93BF-E32E4B916255}"/>
              </a:ext>
            </a:extLst>
          </p:cNvPr>
          <p:cNvSpPr txBox="1"/>
          <p:nvPr/>
        </p:nvSpPr>
        <p:spPr>
          <a:xfrm>
            <a:off x="10584311" y="4644588"/>
            <a:ext cx="755336" cy="400110"/>
          </a:xfrm>
          <a:prstGeom prst="rect">
            <a:avLst/>
          </a:prstGeom>
          <a:noFill/>
        </p:spPr>
        <p:txBody>
          <a:bodyPr wrap="squar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b="1" i="1" dirty="0">
                <a:solidFill>
                  <a:schemeClr val="tx1">
                    <a:lumMod val="75000"/>
                    <a:lumOff val="25000"/>
                  </a:schemeClr>
                </a:solidFill>
                <a:latin typeface="Arial" panose="020B0604020202020204" pitchFamily="34" charset="0"/>
                <a:cs typeface="Arial" panose="020B0604020202020204" pitchFamily="34" charset="0"/>
              </a:rPr>
              <a:t>2021</a:t>
            </a:r>
          </a:p>
        </p:txBody>
      </p:sp>
      <p:sp>
        <p:nvSpPr>
          <p:cNvPr id="20" name="TextBox 50">
            <a:extLst>
              <a:ext uri="{FF2B5EF4-FFF2-40B4-BE49-F238E27FC236}">
                <a16:creationId xmlns:a16="http://schemas.microsoft.com/office/drawing/2014/main" id="{F9052AF5-B9CB-4B9A-AD76-09FB6A3D2F8C}"/>
              </a:ext>
            </a:extLst>
          </p:cNvPr>
          <p:cNvSpPr txBox="1"/>
          <p:nvPr/>
        </p:nvSpPr>
        <p:spPr>
          <a:xfrm>
            <a:off x="729111" y="1356603"/>
            <a:ext cx="2794000" cy="907964"/>
          </a:xfrm>
          <a:prstGeom prst="rect">
            <a:avLst/>
          </a:prstGeom>
          <a:noFill/>
        </p:spPr>
        <p:txBody>
          <a:bodyPr wrap="square" rtlCol="0" anchor="ctr">
            <a:no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600" b="1" dirty="0">
                <a:solidFill>
                  <a:srgbClr val="E46C0A"/>
                </a:solidFill>
                <a:latin typeface="Arial" panose="020B0604020202020204" pitchFamily="34" charset="0"/>
                <a:cs typeface="Arial" panose="020B0604020202020204" pitchFamily="34" charset="0"/>
              </a:rPr>
              <a:t>Launch of Standard Regulatory Intel Rules to Automate Distribution </a:t>
            </a:r>
          </a:p>
          <a:p>
            <a:pPr algn="ctr"/>
            <a:r>
              <a:rPr lang="en-US" sz="1200" dirty="0">
                <a:solidFill>
                  <a:schemeClr val="tx1">
                    <a:lumMod val="75000"/>
                    <a:lumOff val="25000"/>
                  </a:schemeClr>
                </a:solidFill>
                <a:latin typeface="Arial" panose="020B0604020202020204" pitchFamily="34" charset="0"/>
                <a:cs typeface="Arial" panose="020B0604020202020204" pitchFamily="34" charset="0"/>
              </a:rPr>
              <a:t>Created by Top 3 </a:t>
            </a:r>
            <a:r>
              <a:rPr lang="en-US" sz="1200" dirty="0" err="1">
                <a:solidFill>
                  <a:schemeClr val="tx1">
                    <a:lumMod val="75000"/>
                    <a:lumOff val="25000"/>
                  </a:schemeClr>
                </a:solidFill>
                <a:latin typeface="Arial" panose="020B0604020202020204" pitchFamily="34" charset="0"/>
                <a:cs typeface="Arial" panose="020B0604020202020204" pitchFamily="34" charset="0"/>
              </a:rPr>
              <a:t>BioPharma</a:t>
            </a:r>
            <a:r>
              <a:rPr lang="en-US" sz="1200" dirty="0">
                <a:solidFill>
                  <a:schemeClr val="tx1">
                    <a:lumMod val="75000"/>
                    <a:lumOff val="25000"/>
                  </a:schemeClr>
                </a:solidFill>
                <a:latin typeface="Arial" panose="020B0604020202020204" pitchFamily="34" charset="0"/>
                <a:cs typeface="Arial" panose="020B0604020202020204" pitchFamily="34" charset="0"/>
              </a:rPr>
              <a:t> and Global Affiliates</a:t>
            </a:r>
          </a:p>
        </p:txBody>
      </p:sp>
      <p:sp>
        <p:nvSpPr>
          <p:cNvPr id="21" name="TextBox 52">
            <a:extLst>
              <a:ext uri="{FF2B5EF4-FFF2-40B4-BE49-F238E27FC236}">
                <a16:creationId xmlns:a16="http://schemas.microsoft.com/office/drawing/2014/main" id="{CF5E0B2C-9ACF-46EC-BC2A-047AEA7FB597}"/>
              </a:ext>
            </a:extLst>
          </p:cNvPr>
          <p:cNvSpPr txBox="1"/>
          <p:nvPr/>
        </p:nvSpPr>
        <p:spPr>
          <a:xfrm>
            <a:off x="3399733" y="5923334"/>
            <a:ext cx="1843778" cy="907964"/>
          </a:xfrm>
          <a:prstGeom prst="rect">
            <a:avLst/>
          </a:prstGeom>
          <a:noFill/>
        </p:spPr>
        <p:txBody>
          <a:bodyPr wrap="square" rtlCol="0" anchor="ctr">
            <a:no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600" b="1" dirty="0">
                <a:solidFill>
                  <a:srgbClr val="3BA0BB"/>
                </a:solidFill>
                <a:latin typeface="Arial" panose="020B0604020202020204" pitchFamily="34" charset="0"/>
                <a:cs typeface="Arial" panose="020B0604020202020204" pitchFamily="34" charset="0"/>
              </a:rPr>
              <a:t>WCG</a:t>
            </a:r>
          </a:p>
          <a:p>
            <a:pPr algn="ctr"/>
            <a:r>
              <a:rPr lang="en-US" sz="1200" dirty="0">
                <a:solidFill>
                  <a:schemeClr val="tx1">
                    <a:lumMod val="75000"/>
                    <a:lumOff val="25000"/>
                  </a:schemeClr>
                </a:solidFill>
                <a:latin typeface="Arial" panose="020B0604020202020204" pitchFamily="34" charset="0"/>
                <a:cs typeface="Arial" panose="020B0604020202020204" pitchFamily="34" charset="0"/>
              </a:rPr>
              <a:t>Adopted by Top 2 CRO and their 150 sponsor partners</a:t>
            </a:r>
          </a:p>
          <a:p>
            <a:pPr algn="ctr"/>
            <a:endParaRPr lang="en-US" sz="1600" b="1" dirty="0">
              <a:solidFill>
                <a:srgbClr val="3BA0BB"/>
              </a:solidFill>
              <a:latin typeface="Arial" panose="020B0604020202020204" pitchFamily="34" charset="0"/>
              <a:cs typeface="Arial" panose="020B0604020202020204" pitchFamily="34" charset="0"/>
            </a:endParaRPr>
          </a:p>
          <a:p>
            <a:pPr algn="ctr"/>
            <a:endParaRPr lang="en-US" sz="1600" b="1" dirty="0">
              <a:solidFill>
                <a:srgbClr val="3BA0BB"/>
              </a:solidFill>
              <a:latin typeface="Arial" panose="020B0604020202020204" pitchFamily="34" charset="0"/>
              <a:cs typeface="Arial" panose="020B0604020202020204" pitchFamily="34" charset="0"/>
            </a:endParaRPr>
          </a:p>
          <a:p>
            <a:pPr algn="ctr"/>
            <a:endParaRPr lang="en-US" sz="1600" b="1" dirty="0">
              <a:solidFill>
                <a:srgbClr val="3BA0BB"/>
              </a:solidFill>
              <a:latin typeface="Arial" panose="020B0604020202020204" pitchFamily="34" charset="0"/>
              <a:cs typeface="Arial" panose="020B0604020202020204" pitchFamily="34" charset="0"/>
            </a:endParaRPr>
          </a:p>
        </p:txBody>
      </p:sp>
      <p:sp>
        <p:nvSpPr>
          <p:cNvPr id="22" name="TextBox 53">
            <a:extLst>
              <a:ext uri="{FF2B5EF4-FFF2-40B4-BE49-F238E27FC236}">
                <a16:creationId xmlns:a16="http://schemas.microsoft.com/office/drawing/2014/main" id="{B1B8B482-B0CE-480B-AA2D-23054C6D2759}"/>
              </a:ext>
            </a:extLst>
          </p:cNvPr>
          <p:cNvSpPr txBox="1"/>
          <p:nvPr/>
        </p:nvSpPr>
        <p:spPr>
          <a:xfrm>
            <a:off x="5243510" y="1260608"/>
            <a:ext cx="2630489" cy="907964"/>
          </a:xfrm>
          <a:prstGeom prst="rect">
            <a:avLst/>
          </a:prstGeom>
          <a:noFill/>
        </p:spPr>
        <p:txBody>
          <a:bodyPr wrap="square" rtlCol="0" anchor="ctr">
            <a:no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600" b="1" dirty="0">
                <a:solidFill>
                  <a:srgbClr val="896FA8"/>
                </a:solidFill>
                <a:latin typeface="Arial" panose="020B0604020202020204" pitchFamily="34" charset="0"/>
                <a:cs typeface="Arial" panose="020B0604020202020204" pitchFamily="34" charset="0"/>
              </a:rPr>
              <a:t>Safety Reporting Harmonization Workgroup (WG) Formed</a:t>
            </a:r>
          </a:p>
          <a:p>
            <a:pPr algn="ctr"/>
            <a:r>
              <a:rPr lang="en-US" sz="1200" dirty="0">
                <a:solidFill>
                  <a:schemeClr val="tx1">
                    <a:lumMod val="75000"/>
                    <a:lumOff val="25000"/>
                  </a:schemeClr>
                </a:solidFill>
                <a:latin typeface="Arial" panose="020B0604020202020204" pitchFamily="34" charset="0"/>
                <a:cs typeface="Arial" panose="020B0604020202020204" pitchFamily="34" charset="0"/>
              </a:rPr>
              <a:t>Adopted by Janssen, Amgen, and 12 other sponsor companies  </a:t>
            </a:r>
          </a:p>
        </p:txBody>
      </p:sp>
      <p:sp>
        <p:nvSpPr>
          <p:cNvPr id="23" name="TextBox 54">
            <a:extLst>
              <a:ext uri="{FF2B5EF4-FFF2-40B4-BE49-F238E27FC236}">
                <a16:creationId xmlns:a16="http://schemas.microsoft.com/office/drawing/2014/main" id="{E568B472-9DFE-4C4F-827D-BBC5E18F14C4}"/>
              </a:ext>
            </a:extLst>
          </p:cNvPr>
          <p:cNvSpPr txBox="1"/>
          <p:nvPr/>
        </p:nvSpPr>
        <p:spPr>
          <a:xfrm>
            <a:off x="8124982" y="5511942"/>
            <a:ext cx="1259714" cy="1200329"/>
          </a:xfrm>
          <a:prstGeom prst="rect">
            <a:avLst/>
          </a:prstGeom>
          <a:noFill/>
        </p:spPr>
        <p:txBody>
          <a:bodyPr wrap="square" rtlCol="0" anchor="ctr">
            <a:no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600" b="1" dirty="0">
                <a:solidFill>
                  <a:srgbClr val="55983A"/>
                </a:solidFill>
                <a:latin typeface="Arial" panose="020B0604020202020204" pitchFamily="34" charset="0"/>
                <a:cs typeface="Arial" panose="020B0604020202020204" pitchFamily="34" charset="0"/>
              </a:rPr>
              <a:t>Broad Adoption</a:t>
            </a:r>
          </a:p>
          <a:p>
            <a:pPr algn="ctr"/>
            <a:r>
              <a:rPr lang="en-US" sz="1200" dirty="0">
                <a:solidFill>
                  <a:schemeClr val="tx1">
                    <a:lumMod val="75000"/>
                    <a:lumOff val="25000"/>
                  </a:schemeClr>
                </a:solidFill>
                <a:latin typeface="Arial" panose="020B0604020202020204" pitchFamily="34" charset="0"/>
                <a:cs typeface="Arial" panose="020B0604020202020204" pitchFamily="34" charset="0"/>
              </a:rPr>
              <a:t>53 more sponsors adopt model</a:t>
            </a:r>
          </a:p>
        </p:txBody>
      </p:sp>
      <p:sp>
        <p:nvSpPr>
          <p:cNvPr id="24" name="TextBox 55">
            <a:extLst>
              <a:ext uri="{FF2B5EF4-FFF2-40B4-BE49-F238E27FC236}">
                <a16:creationId xmlns:a16="http://schemas.microsoft.com/office/drawing/2014/main" id="{F6B5E683-0CE8-4534-8000-64F2CE94773D}"/>
              </a:ext>
            </a:extLst>
          </p:cNvPr>
          <p:cNvSpPr txBox="1"/>
          <p:nvPr/>
        </p:nvSpPr>
        <p:spPr>
          <a:xfrm>
            <a:off x="9962597" y="1195645"/>
            <a:ext cx="1843778" cy="907964"/>
          </a:xfrm>
          <a:prstGeom prst="rect">
            <a:avLst/>
          </a:prstGeom>
          <a:noFill/>
        </p:spPr>
        <p:txBody>
          <a:bodyPr wrap="square" rtlCol="0" anchor="ctr">
            <a:no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600" b="1" dirty="0">
                <a:solidFill>
                  <a:srgbClr val="D64242"/>
                </a:solidFill>
                <a:latin typeface="Arial" panose="020B0604020202020204" pitchFamily="34" charset="0"/>
                <a:cs typeface="Arial" panose="020B0604020202020204" pitchFamily="34" charset="0"/>
              </a:rPr>
              <a:t>Avoca Quality Consortium Involvement</a:t>
            </a:r>
          </a:p>
          <a:p>
            <a:pPr algn="ctr"/>
            <a:r>
              <a:rPr lang="en-US" sz="1200" dirty="0">
                <a:solidFill>
                  <a:schemeClr val="tx1">
                    <a:lumMod val="75000"/>
                    <a:lumOff val="25000"/>
                  </a:schemeClr>
                </a:solidFill>
                <a:latin typeface="Arial" panose="020B0604020202020204" pitchFamily="34" charset="0"/>
                <a:cs typeface="Arial" panose="020B0604020202020204" pitchFamily="34" charset="0"/>
              </a:rPr>
              <a:t>Independent Quality Group Agrees to Drive Formal Standard</a:t>
            </a:r>
          </a:p>
          <a:p>
            <a:pPr algn="ctr"/>
            <a:r>
              <a:rPr lang="en-US" sz="1200" dirty="0">
                <a:solidFill>
                  <a:schemeClr val="tx1">
                    <a:lumMod val="75000"/>
                    <a:lumOff val="25000"/>
                  </a:schemeClr>
                </a:solidFill>
                <a:latin typeface="Arial" panose="020B0604020202020204" pitchFamily="34" charset="0"/>
                <a:cs typeface="Arial" panose="020B0604020202020204" pitchFamily="34" charset="0"/>
              </a:rPr>
              <a:t>(50+ Sponsors, 10 sites, 5 CROs, 2 Regulators)</a:t>
            </a:r>
          </a:p>
        </p:txBody>
      </p:sp>
      <p:sp>
        <p:nvSpPr>
          <p:cNvPr id="25" name="Freeform 56">
            <a:extLst>
              <a:ext uri="{FF2B5EF4-FFF2-40B4-BE49-F238E27FC236}">
                <a16:creationId xmlns:a16="http://schemas.microsoft.com/office/drawing/2014/main" id="{1186DA3F-F992-476E-BFB2-97B7F539DDDA}"/>
              </a:ext>
            </a:extLst>
          </p:cNvPr>
          <p:cNvSpPr>
            <a:spLocks noEditPoints="1"/>
          </p:cNvSpPr>
          <p:nvPr/>
        </p:nvSpPr>
        <p:spPr bwMode="auto">
          <a:xfrm>
            <a:off x="1911433" y="3714543"/>
            <a:ext cx="400778" cy="500474"/>
          </a:xfrm>
          <a:custGeom>
            <a:avLst/>
            <a:gdLst>
              <a:gd name="T0" fmla="*/ 9 w 85"/>
              <a:gd name="T1" fmla="*/ 0 h 106"/>
              <a:gd name="T2" fmla="*/ 0 w 85"/>
              <a:gd name="T3" fmla="*/ 9 h 106"/>
              <a:gd name="T4" fmla="*/ 0 w 85"/>
              <a:gd name="T5" fmla="*/ 98 h 106"/>
              <a:gd name="T6" fmla="*/ 9 w 85"/>
              <a:gd name="T7" fmla="*/ 106 h 106"/>
              <a:gd name="T8" fmla="*/ 76 w 85"/>
              <a:gd name="T9" fmla="*/ 106 h 106"/>
              <a:gd name="T10" fmla="*/ 85 w 85"/>
              <a:gd name="T11" fmla="*/ 98 h 106"/>
              <a:gd name="T12" fmla="*/ 85 w 85"/>
              <a:gd name="T13" fmla="*/ 31 h 106"/>
              <a:gd name="T14" fmla="*/ 81 w 85"/>
              <a:gd name="T15" fmla="*/ 23 h 106"/>
              <a:gd name="T16" fmla="*/ 61 w 85"/>
              <a:gd name="T17" fmla="*/ 3 h 106"/>
              <a:gd name="T18" fmla="*/ 54 w 85"/>
              <a:gd name="T19" fmla="*/ 0 h 106"/>
              <a:gd name="T20" fmla="*/ 9 w 85"/>
              <a:gd name="T21" fmla="*/ 0 h 106"/>
              <a:gd name="T22" fmla="*/ 40 w 85"/>
              <a:gd name="T23" fmla="*/ 16 h 106"/>
              <a:gd name="T24" fmla="*/ 45 w 85"/>
              <a:gd name="T25" fmla="*/ 11 h 106"/>
              <a:gd name="T26" fmla="*/ 49 w 85"/>
              <a:gd name="T27" fmla="*/ 16 h 106"/>
              <a:gd name="T28" fmla="*/ 49 w 85"/>
              <a:gd name="T29" fmla="*/ 32 h 106"/>
              <a:gd name="T30" fmla="*/ 52 w 85"/>
              <a:gd name="T31" fmla="*/ 36 h 106"/>
              <a:gd name="T32" fmla="*/ 69 w 85"/>
              <a:gd name="T33" fmla="*/ 36 h 106"/>
              <a:gd name="T34" fmla="*/ 73 w 85"/>
              <a:gd name="T35" fmla="*/ 40 h 106"/>
              <a:gd name="T36" fmla="*/ 69 w 85"/>
              <a:gd name="T37" fmla="*/ 44 h 106"/>
              <a:gd name="T38" fmla="*/ 49 w 85"/>
              <a:gd name="T39" fmla="*/ 44 h 106"/>
              <a:gd name="T40" fmla="*/ 40 w 85"/>
              <a:gd name="T41" fmla="*/ 36 h 106"/>
              <a:gd name="T42" fmla="*/ 40 w 85"/>
              <a:gd name="T43" fmla="*/ 1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106">
                <a:moveTo>
                  <a:pt x="9" y="0"/>
                </a:moveTo>
                <a:cubicBezTo>
                  <a:pt x="4" y="0"/>
                  <a:pt x="0" y="4"/>
                  <a:pt x="0" y="9"/>
                </a:cubicBezTo>
                <a:cubicBezTo>
                  <a:pt x="0" y="98"/>
                  <a:pt x="0" y="98"/>
                  <a:pt x="0" y="98"/>
                </a:cubicBezTo>
                <a:cubicBezTo>
                  <a:pt x="0" y="103"/>
                  <a:pt x="4" y="106"/>
                  <a:pt x="9" y="106"/>
                </a:cubicBezTo>
                <a:cubicBezTo>
                  <a:pt x="76" y="106"/>
                  <a:pt x="76" y="106"/>
                  <a:pt x="76" y="106"/>
                </a:cubicBezTo>
                <a:cubicBezTo>
                  <a:pt x="81" y="106"/>
                  <a:pt x="85" y="103"/>
                  <a:pt x="85" y="98"/>
                </a:cubicBezTo>
                <a:cubicBezTo>
                  <a:pt x="85" y="31"/>
                  <a:pt x="85" y="31"/>
                  <a:pt x="85" y="31"/>
                </a:cubicBezTo>
                <a:cubicBezTo>
                  <a:pt x="85" y="28"/>
                  <a:pt x="83" y="25"/>
                  <a:pt x="81" y="23"/>
                </a:cubicBezTo>
                <a:cubicBezTo>
                  <a:pt x="61" y="3"/>
                  <a:pt x="61" y="3"/>
                  <a:pt x="61" y="3"/>
                </a:cubicBezTo>
                <a:cubicBezTo>
                  <a:pt x="59" y="1"/>
                  <a:pt x="57" y="0"/>
                  <a:pt x="54" y="0"/>
                </a:cubicBezTo>
                <a:lnTo>
                  <a:pt x="9" y="0"/>
                </a:lnTo>
                <a:close/>
                <a:moveTo>
                  <a:pt x="40" y="16"/>
                </a:moveTo>
                <a:cubicBezTo>
                  <a:pt x="40" y="13"/>
                  <a:pt x="42" y="11"/>
                  <a:pt x="45" y="11"/>
                </a:cubicBezTo>
                <a:cubicBezTo>
                  <a:pt x="47" y="11"/>
                  <a:pt x="49" y="13"/>
                  <a:pt x="49" y="16"/>
                </a:cubicBezTo>
                <a:cubicBezTo>
                  <a:pt x="49" y="32"/>
                  <a:pt x="49" y="32"/>
                  <a:pt x="49" y="32"/>
                </a:cubicBezTo>
                <a:cubicBezTo>
                  <a:pt x="49" y="34"/>
                  <a:pt x="51" y="36"/>
                  <a:pt x="52" y="36"/>
                </a:cubicBezTo>
                <a:cubicBezTo>
                  <a:pt x="69" y="36"/>
                  <a:pt x="69" y="36"/>
                  <a:pt x="69" y="36"/>
                </a:cubicBezTo>
                <a:cubicBezTo>
                  <a:pt x="71" y="36"/>
                  <a:pt x="73" y="38"/>
                  <a:pt x="73" y="40"/>
                </a:cubicBezTo>
                <a:cubicBezTo>
                  <a:pt x="73" y="42"/>
                  <a:pt x="71" y="44"/>
                  <a:pt x="69" y="44"/>
                </a:cubicBezTo>
                <a:cubicBezTo>
                  <a:pt x="49" y="44"/>
                  <a:pt x="49" y="44"/>
                  <a:pt x="49" y="44"/>
                </a:cubicBezTo>
                <a:cubicBezTo>
                  <a:pt x="44" y="44"/>
                  <a:pt x="40" y="40"/>
                  <a:pt x="40" y="36"/>
                </a:cubicBezTo>
                <a:lnTo>
                  <a:pt x="40" y="16"/>
                </a:lnTo>
                <a:close/>
              </a:path>
            </a:pathLst>
          </a:custGeom>
          <a:solidFill>
            <a:srgbClr val="E46C0A"/>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6" name="Freeform 57">
            <a:extLst>
              <a:ext uri="{FF2B5EF4-FFF2-40B4-BE49-F238E27FC236}">
                <a16:creationId xmlns:a16="http://schemas.microsoft.com/office/drawing/2014/main" id="{3881D232-EE10-4849-B795-9B52CD1F4428}"/>
              </a:ext>
            </a:extLst>
          </p:cNvPr>
          <p:cNvSpPr>
            <a:spLocks noEditPoints="1"/>
          </p:cNvSpPr>
          <p:nvPr/>
        </p:nvSpPr>
        <p:spPr bwMode="auto">
          <a:xfrm>
            <a:off x="8488991" y="3712550"/>
            <a:ext cx="504463" cy="504461"/>
          </a:xfrm>
          <a:custGeom>
            <a:avLst/>
            <a:gdLst>
              <a:gd name="T0" fmla="*/ 20 w 107"/>
              <a:gd name="T1" fmla="*/ 26 h 107"/>
              <a:gd name="T2" fmla="*/ 20 w 107"/>
              <a:gd name="T3" fmla="*/ 27 h 107"/>
              <a:gd name="T4" fmla="*/ 26 w 107"/>
              <a:gd name="T5" fmla="*/ 65 h 107"/>
              <a:gd name="T6" fmla="*/ 49 w 107"/>
              <a:gd name="T7" fmla="*/ 83 h 107"/>
              <a:gd name="T8" fmla="*/ 54 w 107"/>
              <a:gd name="T9" fmla="*/ 85 h 107"/>
              <a:gd name="T10" fmla="*/ 58 w 107"/>
              <a:gd name="T11" fmla="*/ 83 h 107"/>
              <a:gd name="T12" fmla="*/ 81 w 107"/>
              <a:gd name="T13" fmla="*/ 65 h 107"/>
              <a:gd name="T14" fmla="*/ 87 w 107"/>
              <a:gd name="T15" fmla="*/ 27 h 107"/>
              <a:gd name="T16" fmla="*/ 87 w 107"/>
              <a:gd name="T17" fmla="*/ 26 h 107"/>
              <a:gd name="T18" fmla="*/ 84 w 107"/>
              <a:gd name="T19" fmla="*/ 22 h 107"/>
              <a:gd name="T20" fmla="*/ 54 w 107"/>
              <a:gd name="T21" fmla="*/ 19 h 107"/>
              <a:gd name="T22" fmla="*/ 23 w 107"/>
              <a:gd name="T23" fmla="*/ 22 h 107"/>
              <a:gd name="T24" fmla="*/ 20 w 107"/>
              <a:gd name="T25" fmla="*/ 26 h 107"/>
              <a:gd name="T26" fmla="*/ 0 w 107"/>
              <a:gd name="T27" fmla="*/ 14 h 107"/>
              <a:gd name="T28" fmla="*/ 0 w 107"/>
              <a:gd name="T29" fmla="*/ 14 h 107"/>
              <a:gd name="T30" fmla="*/ 9 w 107"/>
              <a:gd name="T31" fmla="*/ 76 h 107"/>
              <a:gd name="T32" fmla="*/ 46 w 107"/>
              <a:gd name="T33" fmla="*/ 104 h 107"/>
              <a:gd name="T34" fmla="*/ 54 w 107"/>
              <a:gd name="T35" fmla="*/ 107 h 107"/>
              <a:gd name="T36" fmla="*/ 61 w 107"/>
              <a:gd name="T37" fmla="*/ 104 h 107"/>
              <a:gd name="T38" fmla="*/ 98 w 107"/>
              <a:gd name="T39" fmla="*/ 76 h 107"/>
              <a:gd name="T40" fmla="*/ 107 w 107"/>
              <a:gd name="T41" fmla="*/ 14 h 107"/>
              <a:gd name="T42" fmla="*/ 107 w 107"/>
              <a:gd name="T43" fmla="*/ 14 h 107"/>
              <a:gd name="T44" fmla="*/ 102 w 107"/>
              <a:gd name="T45" fmla="*/ 7 h 107"/>
              <a:gd name="T46" fmla="*/ 54 w 107"/>
              <a:gd name="T47" fmla="*/ 0 h 107"/>
              <a:gd name="T48" fmla="*/ 5 w 107"/>
              <a:gd name="T49" fmla="*/ 7 h 107"/>
              <a:gd name="T50" fmla="*/ 0 w 107"/>
              <a:gd name="T51" fmla="*/ 14 h 107"/>
              <a:gd name="T52" fmla="*/ 11 w 107"/>
              <a:gd name="T53" fmla="*/ 21 h 107"/>
              <a:gd name="T54" fmla="*/ 15 w 107"/>
              <a:gd name="T55" fmla="*/ 16 h 107"/>
              <a:gd name="T56" fmla="*/ 54 w 107"/>
              <a:gd name="T57" fmla="*/ 11 h 107"/>
              <a:gd name="T58" fmla="*/ 92 w 107"/>
              <a:gd name="T59" fmla="*/ 16 h 107"/>
              <a:gd name="T60" fmla="*/ 96 w 107"/>
              <a:gd name="T61" fmla="*/ 21 h 107"/>
              <a:gd name="T62" fmla="*/ 96 w 107"/>
              <a:gd name="T63" fmla="*/ 21 h 107"/>
              <a:gd name="T64" fmla="*/ 89 w 107"/>
              <a:gd name="T65" fmla="*/ 71 h 107"/>
              <a:gd name="T66" fmla="*/ 60 w 107"/>
              <a:gd name="T67" fmla="*/ 93 h 107"/>
              <a:gd name="T68" fmla="*/ 54 w 107"/>
              <a:gd name="T69" fmla="*/ 95 h 107"/>
              <a:gd name="T70" fmla="*/ 48 w 107"/>
              <a:gd name="T71" fmla="*/ 93 h 107"/>
              <a:gd name="T72" fmla="*/ 18 w 107"/>
              <a:gd name="T73" fmla="*/ 71 h 107"/>
              <a:gd name="T74" fmla="*/ 11 w 107"/>
              <a:gd name="T75" fmla="*/ 2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7" h="107">
                <a:moveTo>
                  <a:pt x="20" y="26"/>
                </a:moveTo>
                <a:cubicBezTo>
                  <a:pt x="20" y="27"/>
                  <a:pt x="20" y="27"/>
                  <a:pt x="20" y="27"/>
                </a:cubicBezTo>
                <a:cubicBezTo>
                  <a:pt x="21" y="46"/>
                  <a:pt x="25" y="64"/>
                  <a:pt x="26" y="65"/>
                </a:cubicBezTo>
                <a:cubicBezTo>
                  <a:pt x="30" y="71"/>
                  <a:pt x="42" y="79"/>
                  <a:pt x="49" y="83"/>
                </a:cubicBezTo>
                <a:cubicBezTo>
                  <a:pt x="51" y="84"/>
                  <a:pt x="52" y="85"/>
                  <a:pt x="54" y="85"/>
                </a:cubicBezTo>
                <a:cubicBezTo>
                  <a:pt x="55" y="85"/>
                  <a:pt x="57" y="84"/>
                  <a:pt x="58" y="83"/>
                </a:cubicBezTo>
                <a:cubicBezTo>
                  <a:pt x="65" y="79"/>
                  <a:pt x="77" y="71"/>
                  <a:pt x="81" y="65"/>
                </a:cubicBezTo>
                <a:cubicBezTo>
                  <a:pt x="83" y="64"/>
                  <a:pt x="86" y="46"/>
                  <a:pt x="87" y="27"/>
                </a:cubicBezTo>
                <a:cubicBezTo>
                  <a:pt x="87" y="26"/>
                  <a:pt x="87" y="26"/>
                  <a:pt x="87" y="26"/>
                </a:cubicBezTo>
                <a:cubicBezTo>
                  <a:pt x="87" y="25"/>
                  <a:pt x="86" y="23"/>
                  <a:pt x="84" y="22"/>
                </a:cubicBezTo>
                <a:cubicBezTo>
                  <a:pt x="76" y="20"/>
                  <a:pt x="63" y="19"/>
                  <a:pt x="54" y="19"/>
                </a:cubicBezTo>
                <a:cubicBezTo>
                  <a:pt x="44" y="19"/>
                  <a:pt x="31" y="20"/>
                  <a:pt x="23" y="22"/>
                </a:cubicBezTo>
                <a:cubicBezTo>
                  <a:pt x="21" y="23"/>
                  <a:pt x="20" y="25"/>
                  <a:pt x="20" y="26"/>
                </a:cubicBezTo>
                <a:close/>
                <a:moveTo>
                  <a:pt x="0" y="14"/>
                </a:moveTo>
                <a:cubicBezTo>
                  <a:pt x="0" y="14"/>
                  <a:pt x="0" y="14"/>
                  <a:pt x="0" y="14"/>
                </a:cubicBezTo>
                <a:cubicBezTo>
                  <a:pt x="1" y="45"/>
                  <a:pt x="6" y="73"/>
                  <a:pt x="9" y="76"/>
                </a:cubicBezTo>
                <a:cubicBezTo>
                  <a:pt x="15" y="84"/>
                  <a:pt x="35" y="97"/>
                  <a:pt x="46" y="104"/>
                </a:cubicBezTo>
                <a:cubicBezTo>
                  <a:pt x="49" y="105"/>
                  <a:pt x="51" y="107"/>
                  <a:pt x="54" y="107"/>
                </a:cubicBezTo>
                <a:cubicBezTo>
                  <a:pt x="56" y="107"/>
                  <a:pt x="59" y="105"/>
                  <a:pt x="61" y="104"/>
                </a:cubicBezTo>
                <a:cubicBezTo>
                  <a:pt x="72" y="97"/>
                  <a:pt x="92" y="84"/>
                  <a:pt x="98" y="76"/>
                </a:cubicBezTo>
                <a:cubicBezTo>
                  <a:pt x="101" y="73"/>
                  <a:pt x="106" y="45"/>
                  <a:pt x="107" y="14"/>
                </a:cubicBezTo>
                <a:cubicBezTo>
                  <a:pt x="107" y="14"/>
                  <a:pt x="107" y="14"/>
                  <a:pt x="107" y="14"/>
                </a:cubicBezTo>
                <a:cubicBezTo>
                  <a:pt x="107" y="11"/>
                  <a:pt x="105" y="8"/>
                  <a:pt x="102" y="7"/>
                </a:cubicBezTo>
                <a:cubicBezTo>
                  <a:pt x="89" y="3"/>
                  <a:pt x="70" y="0"/>
                  <a:pt x="54" y="0"/>
                </a:cubicBezTo>
                <a:cubicBezTo>
                  <a:pt x="38" y="0"/>
                  <a:pt x="18" y="3"/>
                  <a:pt x="5" y="7"/>
                </a:cubicBezTo>
                <a:cubicBezTo>
                  <a:pt x="2" y="8"/>
                  <a:pt x="0" y="11"/>
                  <a:pt x="0" y="14"/>
                </a:cubicBezTo>
                <a:close/>
                <a:moveTo>
                  <a:pt x="11" y="21"/>
                </a:moveTo>
                <a:cubicBezTo>
                  <a:pt x="11" y="19"/>
                  <a:pt x="13" y="17"/>
                  <a:pt x="15" y="16"/>
                </a:cubicBezTo>
                <a:cubicBezTo>
                  <a:pt x="25" y="12"/>
                  <a:pt x="41" y="11"/>
                  <a:pt x="54" y="11"/>
                </a:cubicBezTo>
                <a:cubicBezTo>
                  <a:pt x="66" y="11"/>
                  <a:pt x="82" y="12"/>
                  <a:pt x="92" y="16"/>
                </a:cubicBezTo>
                <a:cubicBezTo>
                  <a:pt x="95" y="17"/>
                  <a:pt x="96" y="19"/>
                  <a:pt x="96" y="21"/>
                </a:cubicBezTo>
                <a:cubicBezTo>
                  <a:pt x="96" y="21"/>
                  <a:pt x="96" y="21"/>
                  <a:pt x="96" y="21"/>
                </a:cubicBezTo>
                <a:cubicBezTo>
                  <a:pt x="95" y="46"/>
                  <a:pt x="91" y="68"/>
                  <a:pt x="89" y="71"/>
                </a:cubicBezTo>
                <a:cubicBezTo>
                  <a:pt x="84" y="77"/>
                  <a:pt x="68" y="88"/>
                  <a:pt x="60" y="93"/>
                </a:cubicBezTo>
                <a:cubicBezTo>
                  <a:pt x="57" y="94"/>
                  <a:pt x="56" y="95"/>
                  <a:pt x="54" y="95"/>
                </a:cubicBezTo>
                <a:cubicBezTo>
                  <a:pt x="51" y="95"/>
                  <a:pt x="50" y="94"/>
                  <a:pt x="48" y="93"/>
                </a:cubicBezTo>
                <a:cubicBezTo>
                  <a:pt x="39" y="88"/>
                  <a:pt x="23" y="77"/>
                  <a:pt x="18" y="71"/>
                </a:cubicBezTo>
                <a:cubicBezTo>
                  <a:pt x="16" y="68"/>
                  <a:pt x="12" y="46"/>
                  <a:pt x="11" y="21"/>
                </a:cubicBezTo>
                <a:close/>
              </a:path>
            </a:pathLst>
          </a:custGeom>
          <a:solidFill>
            <a:srgbClr val="55983A"/>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7" name="Freeform 58">
            <a:extLst>
              <a:ext uri="{FF2B5EF4-FFF2-40B4-BE49-F238E27FC236}">
                <a16:creationId xmlns:a16="http://schemas.microsoft.com/office/drawing/2014/main" id="{559D6F06-6EDC-450E-BAB1-A6E244F6DD47}"/>
              </a:ext>
            </a:extLst>
          </p:cNvPr>
          <p:cNvSpPr>
            <a:spLocks noEditPoints="1"/>
          </p:cNvSpPr>
          <p:nvPr/>
        </p:nvSpPr>
        <p:spPr bwMode="auto">
          <a:xfrm>
            <a:off x="4074377" y="3719528"/>
            <a:ext cx="494491" cy="490504"/>
          </a:xfrm>
          <a:custGeom>
            <a:avLst/>
            <a:gdLst>
              <a:gd name="T0" fmla="*/ 52 w 105"/>
              <a:gd name="T1" fmla="*/ 47 h 104"/>
              <a:gd name="T2" fmla="*/ 52 w 105"/>
              <a:gd name="T3" fmla="*/ 58 h 104"/>
              <a:gd name="T4" fmla="*/ 52 w 105"/>
              <a:gd name="T5" fmla="*/ 38 h 104"/>
              <a:gd name="T6" fmla="*/ 52 w 105"/>
              <a:gd name="T7" fmla="*/ 67 h 104"/>
              <a:gd name="T8" fmla="*/ 52 w 105"/>
              <a:gd name="T9" fmla="*/ 38 h 104"/>
              <a:gd name="T10" fmla="*/ 19 w 105"/>
              <a:gd name="T11" fmla="*/ 71 h 104"/>
              <a:gd name="T12" fmla="*/ 12 w 105"/>
              <a:gd name="T13" fmla="*/ 85 h 104"/>
              <a:gd name="T14" fmla="*/ 26 w 105"/>
              <a:gd name="T15" fmla="*/ 93 h 104"/>
              <a:gd name="T16" fmla="*/ 42 w 105"/>
              <a:gd name="T17" fmla="*/ 90 h 104"/>
              <a:gd name="T18" fmla="*/ 47 w 105"/>
              <a:gd name="T19" fmla="*/ 104 h 104"/>
              <a:gd name="T20" fmla="*/ 62 w 105"/>
              <a:gd name="T21" fmla="*/ 99 h 104"/>
              <a:gd name="T22" fmla="*/ 72 w 105"/>
              <a:gd name="T23" fmla="*/ 86 h 104"/>
              <a:gd name="T24" fmla="*/ 86 w 105"/>
              <a:gd name="T25" fmla="*/ 93 h 104"/>
              <a:gd name="T26" fmla="*/ 93 w 105"/>
              <a:gd name="T27" fmla="*/ 79 h 104"/>
              <a:gd name="T28" fmla="*/ 90 w 105"/>
              <a:gd name="T29" fmla="*/ 63 h 104"/>
              <a:gd name="T30" fmla="*/ 105 w 105"/>
              <a:gd name="T31" fmla="*/ 57 h 104"/>
              <a:gd name="T32" fmla="*/ 100 w 105"/>
              <a:gd name="T33" fmla="*/ 42 h 104"/>
              <a:gd name="T34" fmla="*/ 86 w 105"/>
              <a:gd name="T35" fmla="*/ 33 h 104"/>
              <a:gd name="T36" fmla="*/ 93 w 105"/>
              <a:gd name="T37" fmla="*/ 19 h 104"/>
              <a:gd name="T38" fmla="*/ 79 w 105"/>
              <a:gd name="T39" fmla="*/ 12 h 104"/>
              <a:gd name="T40" fmla="*/ 63 w 105"/>
              <a:gd name="T41" fmla="*/ 15 h 104"/>
              <a:gd name="T42" fmla="*/ 58 w 105"/>
              <a:gd name="T43" fmla="*/ 0 h 104"/>
              <a:gd name="T44" fmla="*/ 42 w 105"/>
              <a:gd name="T45" fmla="*/ 5 h 104"/>
              <a:gd name="T46" fmla="*/ 33 w 105"/>
              <a:gd name="T47" fmla="*/ 18 h 104"/>
              <a:gd name="T48" fmla="*/ 19 w 105"/>
              <a:gd name="T49" fmla="*/ 12 h 104"/>
              <a:gd name="T50" fmla="*/ 12 w 105"/>
              <a:gd name="T51" fmla="*/ 26 h 104"/>
              <a:gd name="T52" fmla="*/ 15 w 105"/>
              <a:gd name="T53" fmla="*/ 42 h 104"/>
              <a:gd name="T54" fmla="*/ 0 w 105"/>
              <a:gd name="T55" fmla="*/ 47 h 104"/>
              <a:gd name="T56" fmla="*/ 5 w 105"/>
              <a:gd name="T57" fmla="*/ 62 h 104"/>
              <a:gd name="T58" fmla="*/ 52 w 105"/>
              <a:gd name="T59" fmla="*/ 29 h 104"/>
              <a:gd name="T60" fmla="*/ 52 w 105"/>
              <a:gd name="T61" fmla="*/ 76 h 104"/>
              <a:gd name="T62" fmla="*/ 52 w 105"/>
              <a:gd name="T63" fmla="*/ 2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 h="104">
                <a:moveTo>
                  <a:pt x="47" y="52"/>
                </a:moveTo>
                <a:cubicBezTo>
                  <a:pt x="47" y="49"/>
                  <a:pt x="49" y="47"/>
                  <a:pt x="52" y="47"/>
                </a:cubicBezTo>
                <a:cubicBezTo>
                  <a:pt x="56" y="47"/>
                  <a:pt x="58" y="49"/>
                  <a:pt x="58" y="52"/>
                </a:cubicBezTo>
                <a:cubicBezTo>
                  <a:pt x="58" y="55"/>
                  <a:pt x="56" y="58"/>
                  <a:pt x="52" y="58"/>
                </a:cubicBezTo>
                <a:cubicBezTo>
                  <a:pt x="49" y="58"/>
                  <a:pt x="47" y="55"/>
                  <a:pt x="47" y="52"/>
                </a:cubicBezTo>
                <a:close/>
                <a:moveTo>
                  <a:pt x="52" y="38"/>
                </a:moveTo>
                <a:cubicBezTo>
                  <a:pt x="44" y="38"/>
                  <a:pt x="38" y="44"/>
                  <a:pt x="38" y="52"/>
                </a:cubicBezTo>
                <a:cubicBezTo>
                  <a:pt x="38" y="60"/>
                  <a:pt x="44" y="67"/>
                  <a:pt x="52" y="67"/>
                </a:cubicBezTo>
                <a:cubicBezTo>
                  <a:pt x="60" y="67"/>
                  <a:pt x="67" y="60"/>
                  <a:pt x="67" y="52"/>
                </a:cubicBezTo>
                <a:cubicBezTo>
                  <a:pt x="67" y="44"/>
                  <a:pt x="60" y="38"/>
                  <a:pt x="52" y="38"/>
                </a:cubicBezTo>
                <a:close/>
                <a:moveTo>
                  <a:pt x="15" y="63"/>
                </a:moveTo>
                <a:cubicBezTo>
                  <a:pt x="16" y="66"/>
                  <a:pt x="17" y="69"/>
                  <a:pt x="19" y="71"/>
                </a:cubicBezTo>
                <a:cubicBezTo>
                  <a:pt x="12" y="79"/>
                  <a:pt x="12" y="79"/>
                  <a:pt x="12" y="79"/>
                </a:cubicBezTo>
                <a:cubicBezTo>
                  <a:pt x="10" y="80"/>
                  <a:pt x="10" y="84"/>
                  <a:pt x="12" y="85"/>
                </a:cubicBezTo>
                <a:cubicBezTo>
                  <a:pt x="19" y="93"/>
                  <a:pt x="19" y="93"/>
                  <a:pt x="19" y="93"/>
                </a:cubicBezTo>
                <a:cubicBezTo>
                  <a:pt x="21" y="95"/>
                  <a:pt x="24" y="95"/>
                  <a:pt x="26" y="93"/>
                </a:cubicBezTo>
                <a:cubicBezTo>
                  <a:pt x="33" y="86"/>
                  <a:pt x="33" y="86"/>
                  <a:pt x="33" y="86"/>
                </a:cubicBezTo>
                <a:cubicBezTo>
                  <a:pt x="36" y="88"/>
                  <a:pt x="39" y="89"/>
                  <a:pt x="42" y="90"/>
                </a:cubicBezTo>
                <a:cubicBezTo>
                  <a:pt x="42" y="99"/>
                  <a:pt x="42" y="99"/>
                  <a:pt x="42" y="99"/>
                </a:cubicBezTo>
                <a:cubicBezTo>
                  <a:pt x="42" y="102"/>
                  <a:pt x="45" y="104"/>
                  <a:pt x="47" y="104"/>
                </a:cubicBezTo>
                <a:cubicBezTo>
                  <a:pt x="58" y="104"/>
                  <a:pt x="58" y="104"/>
                  <a:pt x="58" y="104"/>
                </a:cubicBezTo>
                <a:cubicBezTo>
                  <a:pt x="60" y="104"/>
                  <a:pt x="62" y="102"/>
                  <a:pt x="62" y="99"/>
                </a:cubicBezTo>
                <a:cubicBezTo>
                  <a:pt x="63" y="90"/>
                  <a:pt x="63" y="90"/>
                  <a:pt x="63" y="90"/>
                </a:cubicBezTo>
                <a:cubicBezTo>
                  <a:pt x="66" y="89"/>
                  <a:pt x="69" y="88"/>
                  <a:pt x="72" y="86"/>
                </a:cubicBezTo>
                <a:cubicBezTo>
                  <a:pt x="79" y="93"/>
                  <a:pt x="79" y="93"/>
                  <a:pt x="79" y="93"/>
                </a:cubicBezTo>
                <a:cubicBezTo>
                  <a:pt x="81" y="95"/>
                  <a:pt x="84" y="95"/>
                  <a:pt x="86" y="93"/>
                </a:cubicBezTo>
                <a:cubicBezTo>
                  <a:pt x="93" y="85"/>
                  <a:pt x="93" y="85"/>
                  <a:pt x="93" y="85"/>
                </a:cubicBezTo>
                <a:cubicBezTo>
                  <a:pt x="95" y="84"/>
                  <a:pt x="95" y="80"/>
                  <a:pt x="93" y="79"/>
                </a:cubicBezTo>
                <a:cubicBezTo>
                  <a:pt x="86" y="71"/>
                  <a:pt x="86" y="71"/>
                  <a:pt x="86" y="71"/>
                </a:cubicBezTo>
                <a:cubicBezTo>
                  <a:pt x="88" y="69"/>
                  <a:pt x="89" y="66"/>
                  <a:pt x="90" y="63"/>
                </a:cubicBezTo>
                <a:cubicBezTo>
                  <a:pt x="100" y="62"/>
                  <a:pt x="100" y="62"/>
                  <a:pt x="100" y="62"/>
                </a:cubicBezTo>
                <a:cubicBezTo>
                  <a:pt x="102" y="62"/>
                  <a:pt x="105" y="60"/>
                  <a:pt x="105" y="57"/>
                </a:cubicBezTo>
                <a:cubicBezTo>
                  <a:pt x="105" y="47"/>
                  <a:pt x="105" y="47"/>
                  <a:pt x="105" y="47"/>
                </a:cubicBezTo>
                <a:cubicBezTo>
                  <a:pt x="105" y="44"/>
                  <a:pt x="102" y="42"/>
                  <a:pt x="100" y="42"/>
                </a:cubicBezTo>
                <a:cubicBezTo>
                  <a:pt x="90" y="42"/>
                  <a:pt x="90" y="42"/>
                  <a:pt x="90" y="42"/>
                </a:cubicBezTo>
                <a:cubicBezTo>
                  <a:pt x="89" y="39"/>
                  <a:pt x="88" y="36"/>
                  <a:pt x="86" y="33"/>
                </a:cubicBezTo>
                <a:cubicBezTo>
                  <a:pt x="93" y="26"/>
                  <a:pt x="93" y="26"/>
                  <a:pt x="93" y="26"/>
                </a:cubicBezTo>
                <a:cubicBezTo>
                  <a:pt x="95" y="24"/>
                  <a:pt x="95" y="21"/>
                  <a:pt x="93" y="19"/>
                </a:cubicBezTo>
                <a:cubicBezTo>
                  <a:pt x="86" y="12"/>
                  <a:pt x="86" y="12"/>
                  <a:pt x="86" y="12"/>
                </a:cubicBezTo>
                <a:cubicBezTo>
                  <a:pt x="84" y="10"/>
                  <a:pt x="81" y="10"/>
                  <a:pt x="79" y="12"/>
                </a:cubicBezTo>
                <a:cubicBezTo>
                  <a:pt x="72" y="18"/>
                  <a:pt x="72" y="18"/>
                  <a:pt x="72" y="18"/>
                </a:cubicBezTo>
                <a:cubicBezTo>
                  <a:pt x="69" y="17"/>
                  <a:pt x="66" y="16"/>
                  <a:pt x="63" y="15"/>
                </a:cubicBezTo>
                <a:cubicBezTo>
                  <a:pt x="62" y="5"/>
                  <a:pt x="62" y="5"/>
                  <a:pt x="62" y="5"/>
                </a:cubicBezTo>
                <a:cubicBezTo>
                  <a:pt x="62" y="2"/>
                  <a:pt x="60" y="0"/>
                  <a:pt x="58" y="0"/>
                </a:cubicBezTo>
                <a:cubicBezTo>
                  <a:pt x="47" y="0"/>
                  <a:pt x="47" y="0"/>
                  <a:pt x="47" y="0"/>
                </a:cubicBezTo>
                <a:cubicBezTo>
                  <a:pt x="45" y="0"/>
                  <a:pt x="42" y="2"/>
                  <a:pt x="42" y="5"/>
                </a:cubicBezTo>
                <a:cubicBezTo>
                  <a:pt x="42" y="15"/>
                  <a:pt x="42" y="15"/>
                  <a:pt x="42" y="15"/>
                </a:cubicBezTo>
                <a:cubicBezTo>
                  <a:pt x="39" y="16"/>
                  <a:pt x="36" y="17"/>
                  <a:pt x="33" y="18"/>
                </a:cubicBezTo>
                <a:cubicBezTo>
                  <a:pt x="26" y="12"/>
                  <a:pt x="26" y="12"/>
                  <a:pt x="26" y="12"/>
                </a:cubicBezTo>
                <a:cubicBezTo>
                  <a:pt x="24" y="10"/>
                  <a:pt x="21" y="10"/>
                  <a:pt x="19" y="12"/>
                </a:cubicBezTo>
                <a:cubicBezTo>
                  <a:pt x="12" y="19"/>
                  <a:pt x="12" y="19"/>
                  <a:pt x="12" y="19"/>
                </a:cubicBezTo>
                <a:cubicBezTo>
                  <a:pt x="10" y="21"/>
                  <a:pt x="10" y="24"/>
                  <a:pt x="12" y="26"/>
                </a:cubicBezTo>
                <a:cubicBezTo>
                  <a:pt x="19" y="33"/>
                  <a:pt x="19" y="33"/>
                  <a:pt x="19" y="33"/>
                </a:cubicBezTo>
                <a:cubicBezTo>
                  <a:pt x="17" y="36"/>
                  <a:pt x="16" y="39"/>
                  <a:pt x="15" y="42"/>
                </a:cubicBezTo>
                <a:cubicBezTo>
                  <a:pt x="5" y="42"/>
                  <a:pt x="5" y="42"/>
                  <a:pt x="5" y="42"/>
                </a:cubicBezTo>
                <a:cubicBezTo>
                  <a:pt x="3" y="42"/>
                  <a:pt x="0" y="44"/>
                  <a:pt x="0" y="47"/>
                </a:cubicBezTo>
                <a:cubicBezTo>
                  <a:pt x="0" y="57"/>
                  <a:pt x="0" y="57"/>
                  <a:pt x="0" y="57"/>
                </a:cubicBezTo>
                <a:cubicBezTo>
                  <a:pt x="0" y="60"/>
                  <a:pt x="3" y="62"/>
                  <a:pt x="5" y="62"/>
                </a:cubicBezTo>
                <a:lnTo>
                  <a:pt x="15" y="63"/>
                </a:lnTo>
                <a:close/>
                <a:moveTo>
                  <a:pt x="52" y="29"/>
                </a:moveTo>
                <a:cubicBezTo>
                  <a:pt x="65" y="29"/>
                  <a:pt x="76" y="39"/>
                  <a:pt x="76" y="52"/>
                </a:cubicBezTo>
                <a:cubicBezTo>
                  <a:pt x="76" y="65"/>
                  <a:pt x="65" y="76"/>
                  <a:pt x="52" y="76"/>
                </a:cubicBezTo>
                <a:cubicBezTo>
                  <a:pt x="40" y="76"/>
                  <a:pt x="29" y="65"/>
                  <a:pt x="29" y="52"/>
                </a:cubicBezTo>
                <a:cubicBezTo>
                  <a:pt x="29" y="39"/>
                  <a:pt x="40" y="29"/>
                  <a:pt x="52" y="29"/>
                </a:cubicBezTo>
                <a:close/>
              </a:path>
            </a:pathLst>
          </a:custGeom>
          <a:solidFill>
            <a:srgbClr val="3BA0BB"/>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8" name="Freeform 16">
            <a:extLst>
              <a:ext uri="{FF2B5EF4-FFF2-40B4-BE49-F238E27FC236}">
                <a16:creationId xmlns:a16="http://schemas.microsoft.com/office/drawing/2014/main" id="{58908C20-2345-42C0-8DCC-2C6CD04D8851}"/>
              </a:ext>
            </a:extLst>
          </p:cNvPr>
          <p:cNvSpPr>
            <a:spLocks noEditPoints="1"/>
          </p:cNvSpPr>
          <p:nvPr/>
        </p:nvSpPr>
        <p:spPr bwMode="auto">
          <a:xfrm>
            <a:off x="10728745" y="3723745"/>
            <a:ext cx="444555" cy="482070"/>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rgbClr val="D64242"/>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9" name="Freeform 5">
            <a:extLst>
              <a:ext uri="{FF2B5EF4-FFF2-40B4-BE49-F238E27FC236}">
                <a16:creationId xmlns:a16="http://schemas.microsoft.com/office/drawing/2014/main" id="{636DD453-0901-4159-B55B-A37BAA7EFCC3}"/>
              </a:ext>
            </a:extLst>
          </p:cNvPr>
          <p:cNvSpPr>
            <a:spLocks noEditPoints="1"/>
          </p:cNvSpPr>
          <p:nvPr/>
        </p:nvSpPr>
        <p:spPr bwMode="auto">
          <a:xfrm flipH="1">
            <a:off x="6291917" y="3764265"/>
            <a:ext cx="479010" cy="401031"/>
          </a:xfrm>
          <a:custGeom>
            <a:avLst/>
            <a:gdLst>
              <a:gd name="T0" fmla="*/ 97 w 106"/>
              <a:gd name="T1" fmla="*/ 74 h 89"/>
              <a:gd name="T2" fmla="*/ 106 w 106"/>
              <a:gd name="T3" fmla="*/ 65 h 89"/>
              <a:gd name="T4" fmla="*/ 106 w 106"/>
              <a:gd name="T5" fmla="*/ 9 h 89"/>
              <a:gd name="T6" fmla="*/ 97 w 106"/>
              <a:gd name="T7" fmla="*/ 0 h 89"/>
              <a:gd name="T8" fmla="*/ 48 w 106"/>
              <a:gd name="T9" fmla="*/ 0 h 89"/>
              <a:gd name="T10" fmla="*/ 39 w 106"/>
              <a:gd name="T11" fmla="*/ 9 h 89"/>
              <a:gd name="T12" fmla="*/ 39 w 106"/>
              <a:gd name="T13" fmla="*/ 18 h 89"/>
              <a:gd name="T14" fmla="*/ 26 w 106"/>
              <a:gd name="T15" fmla="*/ 18 h 89"/>
              <a:gd name="T16" fmla="*/ 18 w 106"/>
              <a:gd name="T17" fmla="*/ 21 h 89"/>
              <a:gd name="T18" fmla="*/ 7 w 106"/>
              <a:gd name="T19" fmla="*/ 33 h 89"/>
              <a:gd name="T20" fmla="*/ 4 w 106"/>
              <a:gd name="T21" fmla="*/ 40 h 89"/>
              <a:gd name="T22" fmla="*/ 4 w 106"/>
              <a:gd name="T23" fmla="*/ 63 h 89"/>
              <a:gd name="T24" fmla="*/ 0 w 106"/>
              <a:gd name="T25" fmla="*/ 68 h 89"/>
              <a:gd name="T26" fmla="*/ 5 w 106"/>
              <a:gd name="T27" fmla="*/ 74 h 89"/>
              <a:gd name="T28" fmla="*/ 13 w 106"/>
              <a:gd name="T29" fmla="*/ 74 h 89"/>
              <a:gd name="T30" fmla="*/ 29 w 106"/>
              <a:gd name="T31" fmla="*/ 89 h 89"/>
              <a:gd name="T32" fmla="*/ 46 w 106"/>
              <a:gd name="T33" fmla="*/ 74 h 89"/>
              <a:gd name="T34" fmla="*/ 62 w 106"/>
              <a:gd name="T35" fmla="*/ 74 h 89"/>
              <a:gd name="T36" fmla="*/ 78 w 106"/>
              <a:gd name="T37" fmla="*/ 89 h 89"/>
              <a:gd name="T38" fmla="*/ 95 w 106"/>
              <a:gd name="T39" fmla="*/ 74 h 89"/>
              <a:gd name="T40" fmla="*/ 97 w 106"/>
              <a:gd name="T41" fmla="*/ 74 h 89"/>
              <a:gd name="T42" fmla="*/ 35 w 106"/>
              <a:gd name="T43" fmla="*/ 73 h 89"/>
              <a:gd name="T44" fmla="*/ 29 w 106"/>
              <a:gd name="T45" fmla="*/ 78 h 89"/>
              <a:gd name="T46" fmla="*/ 24 w 106"/>
              <a:gd name="T47" fmla="*/ 73 h 89"/>
              <a:gd name="T48" fmla="*/ 29 w 106"/>
              <a:gd name="T49" fmla="*/ 67 h 89"/>
              <a:gd name="T50" fmla="*/ 35 w 106"/>
              <a:gd name="T51" fmla="*/ 73 h 89"/>
              <a:gd name="T52" fmla="*/ 84 w 106"/>
              <a:gd name="T53" fmla="*/ 73 h 89"/>
              <a:gd name="T54" fmla="*/ 78 w 106"/>
              <a:gd name="T55" fmla="*/ 78 h 89"/>
              <a:gd name="T56" fmla="*/ 73 w 106"/>
              <a:gd name="T57" fmla="*/ 73 h 89"/>
              <a:gd name="T58" fmla="*/ 78 w 106"/>
              <a:gd name="T59" fmla="*/ 67 h 89"/>
              <a:gd name="T60" fmla="*/ 84 w 106"/>
              <a:gd name="T61" fmla="*/ 73 h 89"/>
              <a:gd name="T62" fmla="*/ 15 w 106"/>
              <a:gd name="T63" fmla="*/ 47 h 89"/>
              <a:gd name="T64" fmla="*/ 15 w 106"/>
              <a:gd name="T65" fmla="*/ 41 h 89"/>
              <a:gd name="T66" fmla="*/ 18 w 106"/>
              <a:gd name="T67" fmla="*/ 37 h 89"/>
              <a:gd name="T68" fmla="*/ 22 w 106"/>
              <a:gd name="T69" fmla="*/ 32 h 89"/>
              <a:gd name="T70" fmla="*/ 27 w 106"/>
              <a:gd name="T71" fmla="*/ 29 h 89"/>
              <a:gd name="T72" fmla="*/ 39 w 106"/>
              <a:gd name="T73" fmla="*/ 29 h 89"/>
              <a:gd name="T74" fmla="*/ 39 w 106"/>
              <a:gd name="T75" fmla="*/ 47 h 89"/>
              <a:gd name="T76" fmla="*/ 15 w 106"/>
              <a:gd name="T77" fmla="*/ 4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89">
                <a:moveTo>
                  <a:pt x="97" y="74"/>
                </a:moveTo>
                <a:cubicBezTo>
                  <a:pt x="102" y="74"/>
                  <a:pt x="106" y="70"/>
                  <a:pt x="106" y="65"/>
                </a:cubicBezTo>
                <a:cubicBezTo>
                  <a:pt x="106" y="9"/>
                  <a:pt x="106" y="9"/>
                  <a:pt x="106" y="9"/>
                </a:cubicBezTo>
                <a:cubicBezTo>
                  <a:pt x="106" y="4"/>
                  <a:pt x="102" y="0"/>
                  <a:pt x="97" y="0"/>
                </a:cubicBezTo>
                <a:cubicBezTo>
                  <a:pt x="48" y="0"/>
                  <a:pt x="48" y="0"/>
                  <a:pt x="48" y="0"/>
                </a:cubicBezTo>
                <a:cubicBezTo>
                  <a:pt x="43" y="0"/>
                  <a:pt x="39" y="4"/>
                  <a:pt x="39" y="9"/>
                </a:cubicBezTo>
                <a:cubicBezTo>
                  <a:pt x="39" y="18"/>
                  <a:pt x="39" y="18"/>
                  <a:pt x="39" y="18"/>
                </a:cubicBezTo>
                <a:cubicBezTo>
                  <a:pt x="26" y="18"/>
                  <a:pt x="26" y="18"/>
                  <a:pt x="26" y="18"/>
                </a:cubicBezTo>
                <a:cubicBezTo>
                  <a:pt x="23" y="18"/>
                  <a:pt x="20" y="19"/>
                  <a:pt x="18" y="21"/>
                </a:cubicBezTo>
                <a:cubicBezTo>
                  <a:pt x="7" y="33"/>
                  <a:pt x="7" y="33"/>
                  <a:pt x="7" y="33"/>
                </a:cubicBezTo>
                <a:cubicBezTo>
                  <a:pt x="5" y="35"/>
                  <a:pt x="4" y="37"/>
                  <a:pt x="4" y="40"/>
                </a:cubicBezTo>
                <a:cubicBezTo>
                  <a:pt x="4" y="63"/>
                  <a:pt x="4" y="63"/>
                  <a:pt x="4" y="63"/>
                </a:cubicBezTo>
                <a:cubicBezTo>
                  <a:pt x="1" y="63"/>
                  <a:pt x="0" y="65"/>
                  <a:pt x="0" y="68"/>
                </a:cubicBezTo>
                <a:cubicBezTo>
                  <a:pt x="0" y="71"/>
                  <a:pt x="2" y="74"/>
                  <a:pt x="5" y="74"/>
                </a:cubicBezTo>
                <a:cubicBezTo>
                  <a:pt x="13" y="74"/>
                  <a:pt x="13" y="74"/>
                  <a:pt x="13" y="74"/>
                </a:cubicBezTo>
                <a:cubicBezTo>
                  <a:pt x="13" y="82"/>
                  <a:pt x="21" y="89"/>
                  <a:pt x="29" y="89"/>
                </a:cubicBezTo>
                <a:cubicBezTo>
                  <a:pt x="38" y="89"/>
                  <a:pt x="46" y="82"/>
                  <a:pt x="46" y="74"/>
                </a:cubicBezTo>
                <a:cubicBezTo>
                  <a:pt x="62" y="74"/>
                  <a:pt x="62" y="74"/>
                  <a:pt x="62" y="74"/>
                </a:cubicBezTo>
                <a:cubicBezTo>
                  <a:pt x="62" y="82"/>
                  <a:pt x="69" y="89"/>
                  <a:pt x="78" y="89"/>
                </a:cubicBezTo>
                <a:cubicBezTo>
                  <a:pt x="87" y="89"/>
                  <a:pt x="94" y="82"/>
                  <a:pt x="95" y="74"/>
                </a:cubicBezTo>
                <a:lnTo>
                  <a:pt x="97" y="74"/>
                </a:lnTo>
                <a:close/>
                <a:moveTo>
                  <a:pt x="35" y="73"/>
                </a:moveTo>
                <a:cubicBezTo>
                  <a:pt x="35" y="76"/>
                  <a:pt x="33" y="78"/>
                  <a:pt x="29" y="78"/>
                </a:cubicBezTo>
                <a:cubicBezTo>
                  <a:pt x="26" y="78"/>
                  <a:pt x="24" y="76"/>
                  <a:pt x="24" y="73"/>
                </a:cubicBezTo>
                <a:cubicBezTo>
                  <a:pt x="24" y="69"/>
                  <a:pt x="26" y="67"/>
                  <a:pt x="29" y="67"/>
                </a:cubicBezTo>
                <a:cubicBezTo>
                  <a:pt x="33" y="67"/>
                  <a:pt x="35" y="69"/>
                  <a:pt x="35" y="73"/>
                </a:cubicBezTo>
                <a:close/>
                <a:moveTo>
                  <a:pt x="84" y="73"/>
                </a:moveTo>
                <a:cubicBezTo>
                  <a:pt x="84" y="76"/>
                  <a:pt x="81" y="78"/>
                  <a:pt x="78" y="78"/>
                </a:cubicBezTo>
                <a:cubicBezTo>
                  <a:pt x="75" y="78"/>
                  <a:pt x="73" y="76"/>
                  <a:pt x="73" y="73"/>
                </a:cubicBezTo>
                <a:cubicBezTo>
                  <a:pt x="73" y="69"/>
                  <a:pt x="75" y="67"/>
                  <a:pt x="78" y="67"/>
                </a:cubicBezTo>
                <a:cubicBezTo>
                  <a:pt x="81" y="67"/>
                  <a:pt x="84" y="69"/>
                  <a:pt x="84" y="73"/>
                </a:cubicBezTo>
                <a:close/>
                <a:moveTo>
                  <a:pt x="15" y="47"/>
                </a:moveTo>
                <a:cubicBezTo>
                  <a:pt x="15" y="41"/>
                  <a:pt x="15" y="41"/>
                  <a:pt x="15" y="41"/>
                </a:cubicBezTo>
                <a:cubicBezTo>
                  <a:pt x="15" y="39"/>
                  <a:pt x="16" y="38"/>
                  <a:pt x="18" y="37"/>
                </a:cubicBezTo>
                <a:cubicBezTo>
                  <a:pt x="22" y="32"/>
                  <a:pt x="22" y="32"/>
                  <a:pt x="22" y="32"/>
                </a:cubicBezTo>
                <a:cubicBezTo>
                  <a:pt x="24" y="30"/>
                  <a:pt x="25" y="29"/>
                  <a:pt x="27" y="29"/>
                </a:cubicBezTo>
                <a:cubicBezTo>
                  <a:pt x="39" y="29"/>
                  <a:pt x="39" y="29"/>
                  <a:pt x="39" y="29"/>
                </a:cubicBezTo>
                <a:cubicBezTo>
                  <a:pt x="39" y="47"/>
                  <a:pt x="39" y="47"/>
                  <a:pt x="39" y="47"/>
                </a:cubicBezTo>
                <a:lnTo>
                  <a:pt x="15" y="47"/>
                </a:lnTo>
                <a:close/>
              </a:path>
            </a:pathLst>
          </a:custGeom>
          <a:solidFill>
            <a:srgbClr val="896FA8"/>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56" name="TextBox 55">
            <a:extLst>
              <a:ext uri="{FF2B5EF4-FFF2-40B4-BE49-F238E27FC236}">
                <a16:creationId xmlns:a16="http://schemas.microsoft.com/office/drawing/2014/main" id="{F011BB31-40D9-4145-8792-64F18119270E}"/>
              </a:ext>
            </a:extLst>
          </p:cNvPr>
          <p:cNvSpPr txBox="1"/>
          <p:nvPr/>
        </p:nvSpPr>
        <p:spPr>
          <a:xfrm>
            <a:off x="9904406" y="5041308"/>
            <a:ext cx="2150434" cy="954107"/>
          </a:xfrm>
          <a:prstGeom prst="rect">
            <a:avLst/>
          </a:prstGeom>
          <a:noFill/>
        </p:spPr>
        <p:txBody>
          <a:bodyPr wrap="square">
            <a:spAutoFit/>
          </a:bodyPr>
          <a:lstStyle/>
          <a:p>
            <a:r>
              <a:rPr lang="en-US" sz="1400" b="1" dirty="0">
                <a:solidFill>
                  <a:srgbClr val="D64242"/>
                </a:solidFill>
                <a:latin typeface="Arial" panose="020B0604020202020204" pitchFamily="34" charset="0"/>
                <a:cs typeface="Arial" panose="020B0604020202020204" pitchFamily="34" charset="0"/>
              </a:rPr>
              <a:t>Next Step: Safety Reporting Leadership Advisory Board (LAB)   </a:t>
            </a:r>
          </a:p>
          <a:p>
            <a:endParaRPr lang="en-US" sz="1400" dirty="0"/>
          </a:p>
        </p:txBody>
      </p:sp>
    </p:spTree>
    <p:extLst>
      <p:ext uri="{BB962C8B-B14F-4D97-AF65-F5344CB8AC3E}">
        <p14:creationId xmlns:p14="http://schemas.microsoft.com/office/powerpoint/2010/main" val="294234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88B630-7F76-8249-9C50-5C21D0375850}"/>
              </a:ext>
            </a:extLst>
          </p:cNvPr>
          <p:cNvPicPr>
            <a:picLocks noChangeAspect="1"/>
          </p:cNvPicPr>
          <p:nvPr/>
        </p:nvPicPr>
        <p:blipFill>
          <a:blip r:embed="rId3"/>
          <a:stretch>
            <a:fillRect/>
          </a:stretch>
        </p:blipFill>
        <p:spPr>
          <a:xfrm>
            <a:off x="0" y="0"/>
            <a:ext cx="12192000" cy="6858000"/>
          </a:xfrm>
          <a:prstGeom prst="rect">
            <a:avLst/>
          </a:prstGeom>
        </p:spPr>
      </p:pic>
      <p:sp>
        <p:nvSpPr>
          <p:cNvPr id="2" name="Content Placeholder 1"/>
          <p:cNvSpPr>
            <a:spLocks noGrp="1"/>
          </p:cNvSpPr>
          <p:nvPr>
            <p:ph idx="1"/>
          </p:nvPr>
        </p:nvSpPr>
        <p:spPr>
          <a:xfrm>
            <a:off x="609600" y="1092529"/>
            <a:ext cx="10208964" cy="5130140"/>
          </a:xfrm>
        </p:spPr>
        <p:txBody>
          <a:bodyPr/>
          <a:lstStyle/>
          <a:p>
            <a:pPr>
              <a:buNone/>
            </a:pPr>
            <a:endParaRPr lang="en-US" b="1" dirty="0"/>
          </a:p>
          <a:p>
            <a:pPr>
              <a:buNone/>
            </a:pPr>
            <a:r>
              <a:rPr lang="en-US" b="1" dirty="0"/>
              <a:t>Steven Beales</a:t>
            </a:r>
          </a:p>
          <a:p>
            <a:pPr>
              <a:buNone/>
            </a:pPr>
            <a:r>
              <a:rPr lang="en-US" dirty="0"/>
              <a:t>SVP, Scientific and Regulatory</a:t>
            </a:r>
          </a:p>
          <a:p>
            <a:pPr>
              <a:buNone/>
            </a:pPr>
            <a:r>
              <a:rPr lang="en-US" dirty="0"/>
              <a:t>WCG</a:t>
            </a:r>
          </a:p>
          <a:p>
            <a:pPr>
              <a:buNone/>
            </a:pPr>
            <a:r>
              <a:rPr lang="en-US" dirty="0"/>
              <a:t>sbeales@wcgclinical.com</a:t>
            </a:r>
          </a:p>
          <a:p>
            <a:pPr>
              <a:buNone/>
            </a:pPr>
            <a:r>
              <a:rPr lang="en-US" sz="2200" i="1" dirty="0"/>
              <a:t>@stevenbeales</a:t>
            </a:r>
          </a:p>
          <a:p>
            <a:pPr>
              <a:buNone/>
            </a:pPr>
            <a:endParaRPr lang="en-CA" dirty="0"/>
          </a:p>
        </p:txBody>
      </p:sp>
      <p:pic>
        <p:nvPicPr>
          <p:cNvPr id="5" name="Picture 4" descr="Twitter_logo_blue.png"/>
          <p:cNvPicPr>
            <a:picLocks noChangeAspect="1"/>
          </p:cNvPicPr>
          <p:nvPr/>
        </p:nvPicPr>
        <p:blipFill>
          <a:blip r:embed="rId4" cstate="print"/>
          <a:stretch>
            <a:fillRect/>
          </a:stretch>
        </p:blipFill>
        <p:spPr>
          <a:xfrm>
            <a:off x="6087361" y="4467575"/>
            <a:ext cx="618239" cy="457201"/>
          </a:xfrm>
          <a:prstGeom prst="rect">
            <a:avLst/>
          </a:prstGeom>
        </p:spPr>
      </p:pic>
      <p:sp>
        <p:nvSpPr>
          <p:cNvPr id="3" name="Title 2"/>
          <p:cNvSpPr>
            <a:spLocks noGrp="1"/>
          </p:cNvSpPr>
          <p:nvPr>
            <p:ph type="title"/>
          </p:nvPr>
        </p:nvSpPr>
        <p:spPr/>
        <p:txBody>
          <a:bodyPr>
            <a:normAutofit/>
          </a:bodyPr>
          <a:lstStyle/>
          <a:p>
            <a:r>
              <a:rPr lang="en-US" dirty="0"/>
              <a:t>Thank You</a:t>
            </a:r>
          </a:p>
        </p:txBody>
      </p:sp>
      <p:cxnSp>
        <p:nvCxnSpPr>
          <p:cNvPr id="6" name="Straight Connector 6"/>
          <p:cNvCxnSpPr>
            <a:cxnSpLocks noChangeShapeType="1"/>
          </p:cNvCxnSpPr>
          <p:nvPr/>
        </p:nvCxnSpPr>
        <p:spPr bwMode="auto">
          <a:xfrm>
            <a:off x="1792289" y="1238338"/>
            <a:ext cx="8639175" cy="0"/>
          </a:xfrm>
          <a:prstGeom prst="line">
            <a:avLst/>
          </a:prstGeom>
          <a:ln>
            <a:headEnd/>
            <a:tailEn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1F68D8D-B038-4C14-861A-C9200C593A57}"/>
              </a:ext>
            </a:extLst>
          </p:cNvPr>
          <p:cNvSpPr txBox="1"/>
          <p:nvPr/>
        </p:nvSpPr>
        <p:spPr>
          <a:xfrm>
            <a:off x="6705600" y="4482191"/>
            <a:ext cx="6096000" cy="523220"/>
          </a:xfrm>
          <a:prstGeom prst="rect">
            <a:avLst/>
          </a:prstGeom>
          <a:noFill/>
        </p:spPr>
        <p:txBody>
          <a:bodyPr wrap="square">
            <a:spAutoFit/>
          </a:bodyPr>
          <a:lstStyle/>
          <a:p>
            <a:pPr marL="0" marR="0" lvl="0" indent="0" defTabSz="457200" rtl="0" eaLnBrk="1" fontAlgn="auto" latinLnBrk="0" hangingPunct="1">
              <a:lnSpc>
                <a:spcPct val="100000"/>
              </a:lnSpc>
              <a:spcBef>
                <a:spcPct val="20000"/>
              </a:spcBef>
              <a:spcAft>
                <a:spcPts val="0"/>
              </a:spcAft>
              <a:buClrTx/>
              <a:buSzTx/>
              <a:buFontTx/>
              <a:buNone/>
              <a:tabLst/>
              <a:defRPr/>
            </a:pPr>
            <a:r>
              <a:rPr kumimoji="0" lang="en-CA" sz="2800" b="0" i="1" u="none" strike="noStrike" kern="1200" cap="none" spc="0" normalizeH="0" baseline="0" noProof="0" dirty="0">
                <a:ln>
                  <a:noFill/>
                </a:ln>
                <a:solidFill>
                  <a:srgbClr val="404040">
                    <a:lumMod val="75000"/>
                    <a:lumOff val="25000"/>
                  </a:srgbClr>
                </a:solidFill>
                <a:effectLst/>
                <a:uLnTx/>
                <a:uFillTx/>
                <a:latin typeface="Arial"/>
                <a:ea typeface="+mn-ea"/>
                <a:cs typeface="Arial"/>
              </a:rPr>
              <a:t>Join the conversation #DIA2021</a:t>
            </a:r>
            <a:endParaRPr kumimoji="0" lang="en-US" sz="2800" b="0" i="0" u="none" strike="noStrike" kern="1200" cap="none" spc="0" normalizeH="0" baseline="0" noProof="0" dirty="0">
              <a:ln>
                <a:noFill/>
              </a:ln>
              <a:solidFill>
                <a:srgbClr val="404040"/>
              </a:solidFill>
              <a:effectLst/>
              <a:uLnTx/>
              <a:uFillTx/>
              <a:latin typeface="Arial"/>
              <a:ea typeface="+mn-ea"/>
              <a:cs typeface="Arial"/>
            </a:endParaRPr>
          </a:p>
        </p:txBody>
      </p:sp>
    </p:spTree>
    <p:extLst>
      <p:ext uri="{BB962C8B-B14F-4D97-AF65-F5344CB8AC3E}">
        <p14:creationId xmlns:p14="http://schemas.microsoft.com/office/powerpoint/2010/main" val="305942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01805" y="1036774"/>
            <a:ext cx="10019303" cy="5130140"/>
          </a:xfrm>
        </p:spPr>
        <p:txBody>
          <a:bodyPr>
            <a:normAutofit fontScale="92500" lnSpcReduction="10000"/>
          </a:bodyPr>
          <a:lstStyle/>
          <a:p>
            <a:r>
              <a:rPr lang="en-CA" dirty="0"/>
              <a:t>The views and opinions expressed in the following PowerPoint slides are those of the individual presenter and should not be attributed to Drug Information Association, Inc. (“DIA”), its directors, officers, employees, volunteers, members, chapters, councils, Communities or affiliates, or any organization with which the presenter is employed or affiliated. </a:t>
            </a:r>
          </a:p>
          <a:p>
            <a:pPr>
              <a:spcBef>
                <a:spcPts val="1800"/>
              </a:spcBef>
            </a:pPr>
            <a:r>
              <a:rPr lang="en-CA" dirty="0"/>
              <a:t>These PowerPoint slides are the intellectual property of the individual presenter and are protected under the copyright laws of the United States of America and other countries.  Used by permission.  All rights reserved. Drug Information Association, Drug Information Association Inc., DIA and DIA logo are registered trademarks.  All other trademarks are the property of their respective owners.</a:t>
            </a:r>
          </a:p>
          <a:p>
            <a:pPr marL="0" indent="0">
              <a:buNone/>
            </a:pPr>
            <a:endParaRPr lang="en-US" dirty="0"/>
          </a:p>
        </p:txBody>
      </p:sp>
      <p:sp>
        <p:nvSpPr>
          <p:cNvPr id="3" name="Title 2"/>
          <p:cNvSpPr>
            <a:spLocks noGrp="1"/>
          </p:cNvSpPr>
          <p:nvPr>
            <p:ph type="title"/>
          </p:nvPr>
        </p:nvSpPr>
        <p:spPr/>
        <p:txBody>
          <a:bodyPr>
            <a:normAutofit/>
          </a:bodyPr>
          <a:lstStyle/>
          <a:p>
            <a:r>
              <a:rPr lang="en-US" dirty="0"/>
              <a:t>Disclaimer – Content Slide</a:t>
            </a:r>
          </a:p>
        </p:txBody>
      </p:sp>
      <p:cxnSp>
        <p:nvCxnSpPr>
          <p:cNvPr id="4" name="Straight Connector 6"/>
          <p:cNvCxnSpPr>
            <a:cxnSpLocks noChangeShapeType="1"/>
          </p:cNvCxnSpPr>
          <p:nvPr/>
        </p:nvCxnSpPr>
        <p:spPr bwMode="auto">
          <a:xfrm>
            <a:off x="382128" y="984948"/>
            <a:ext cx="8639175" cy="0"/>
          </a:xfrm>
          <a:prstGeom prst="line">
            <a:avLst/>
          </a:prstGeom>
          <a:ln>
            <a:headEnd/>
            <a:tailE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70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BA5047-2B7C-450F-BB51-9C8E2A51EFC9}"/>
              </a:ext>
            </a:extLst>
          </p:cNvPr>
          <p:cNvSpPr>
            <a:spLocks noGrp="1"/>
          </p:cNvSpPr>
          <p:nvPr>
            <p:ph idx="1"/>
          </p:nvPr>
        </p:nvSpPr>
        <p:spPr>
          <a:xfrm>
            <a:off x="226141" y="0"/>
            <a:ext cx="10550014" cy="6858000"/>
          </a:xfrm>
        </p:spPr>
        <p:txBody>
          <a:bodyPr anchor="ctr">
            <a:normAutofit/>
          </a:bodyPr>
          <a:lstStyle/>
          <a:p>
            <a:pPr algn="ctr"/>
            <a:r>
              <a:rPr lang="en-US" sz="4400" b="1" dirty="0">
                <a:solidFill>
                  <a:srgbClr val="0070C0"/>
                </a:solidFill>
              </a:rPr>
              <a:t>Unanticipated problems with Unanticipated Problems</a:t>
            </a:r>
          </a:p>
        </p:txBody>
      </p:sp>
    </p:spTree>
    <p:extLst>
      <p:ext uri="{BB962C8B-B14F-4D97-AF65-F5344CB8AC3E}">
        <p14:creationId xmlns:p14="http://schemas.microsoft.com/office/powerpoint/2010/main" val="210324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C41781-3FB8-9E4E-A74C-85CA11F15012}"/>
              </a:ext>
            </a:extLst>
          </p:cNvPr>
          <p:cNvSpPr>
            <a:spLocks noGrp="1"/>
          </p:cNvSpPr>
          <p:nvPr>
            <p:ph idx="1"/>
          </p:nvPr>
        </p:nvSpPr>
        <p:spPr/>
        <p:txBody>
          <a:bodyPr/>
          <a:lstStyle/>
          <a:p>
            <a:r>
              <a:rPr lang="en-US" sz="2800" i="1" dirty="0"/>
              <a:t>If an investigator receives an IND safety report from a sponsor, is it acceptable to review only reports that the sponsor indicates will result in a change to the investigator brochure, informed consent, or protocol? </a:t>
            </a:r>
          </a:p>
          <a:p>
            <a:endParaRPr lang="en-US" dirty="0"/>
          </a:p>
        </p:txBody>
      </p:sp>
      <p:sp>
        <p:nvSpPr>
          <p:cNvPr id="3" name="Title 2">
            <a:extLst>
              <a:ext uri="{FF2B5EF4-FFF2-40B4-BE49-F238E27FC236}">
                <a16:creationId xmlns:a16="http://schemas.microsoft.com/office/drawing/2014/main" id="{9F44401C-158C-FF41-8B64-D66F382FF5AF}"/>
              </a:ext>
            </a:extLst>
          </p:cNvPr>
          <p:cNvSpPr>
            <a:spLocks noGrp="1"/>
          </p:cNvSpPr>
          <p:nvPr>
            <p:ph type="title"/>
          </p:nvPr>
        </p:nvSpPr>
        <p:spPr/>
        <p:txBody>
          <a:bodyPr>
            <a:normAutofit/>
          </a:bodyPr>
          <a:lstStyle/>
          <a:p>
            <a:r>
              <a:rPr lang="en-US" dirty="0"/>
              <a:t>Unanticipated problems with sites</a:t>
            </a:r>
          </a:p>
        </p:txBody>
      </p:sp>
      <p:pic>
        <p:nvPicPr>
          <p:cNvPr id="4" name="Picture 3" descr="A picture containing icon&#10;&#10;Description automatically generated">
            <a:extLst>
              <a:ext uri="{FF2B5EF4-FFF2-40B4-BE49-F238E27FC236}">
                <a16:creationId xmlns:a16="http://schemas.microsoft.com/office/drawing/2014/main" id="{A1EFB5BC-1726-4D87-814E-3203F7546C32}"/>
              </a:ext>
            </a:extLst>
          </p:cNvPr>
          <p:cNvPicPr>
            <a:picLocks noChangeAspect="1"/>
          </p:cNvPicPr>
          <p:nvPr/>
        </p:nvPicPr>
        <p:blipFill>
          <a:blip r:embed="rId2"/>
          <a:stretch>
            <a:fillRect/>
          </a:stretch>
        </p:blipFill>
        <p:spPr>
          <a:xfrm>
            <a:off x="0" y="3429000"/>
            <a:ext cx="2466975" cy="1847850"/>
          </a:xfrm>
          <a:prstGeom prst="rect">
            <a:avLst/>
          </a:prstGeom>
        </p:spPr>
      </p:pic>
    </p:spTree>
    <p:extLst>
      <p:ext uri="{BB962C8B-B14F-4D97-AF65-F5344CB8AC3E}">
        <p14:creationId xmlns:p14="http://schemas.microsoft.com/office/powerpoint/2010/main" val="188263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6A142-2813-46A0-AC54-54062AFAD2A2}"/>
              </a:ext>
            </a:extLst>
          </p:cNvPr>
          <p:cNvSpPr>
            <a:spLocks noGrp="1"/>
          </p:cNvSpPr>
          <p:nvPr>
            <p:ph type="title"/>
          </p:nvPr>
        </p:nvSpPr>
        <p:spPr>
          <a:xfrm>
            <a:off x="334815" y="460214"/>
            <a:ext cx="10649900" cy="743080"/>
          </a:xfrm>
        </p:spPr>
        <p:txBody>
          <a:bodyPr>
            <a:normAutofit fontScale="90000"/>
          </a:bodyPr>
          <a:lstStyle/>
          <a:p>
            <a:r>
              <a:rPr lang="en-US" dirty="0"/>
              <a:t>Guidance on Conduct of Clinical Trials for Medical Products during COVID-19 Public Health Emergency (2020)</a:t>
            </a:r>
          </a:p>
        </p:txBody>
      </p:sp>
      <p:sp>
        <p:nvSpPr>
          <p:cNvPr id="3" name="Content Placeholder 2">
            <a:extLst>
              <a:ext uri="{FF2B5EF4-FFF2-40B4-BE49-F238E27FC236}">
                <a16:creationId xmlns:a16="http://schemas.microsoft.com/office/drawing/2014/main" id="{8F9CA89E-BE1D-4485-B161-924A7CAB3D13}"/>
              </a:ext>
            </a:extLst>
          </p:cNvPr>
          <p:cNvSpPr>
            <a:spLocks noGrp="1"/>
          </p:cNvSpPr>
          <p:nvPr>
            <p:ph idx="1"/>
          </p:nvPr>
        </p:nvSpPr>
        <p:spPr>
          <a:xfrm>
            <a:off x="423264" y="1560346"/>
            <a:ext cx="11345471" cy="5145634"/>
          </a:xfrm>
        </p:spPr>
        <p:txBody>
          <a:bodyPr/>
          <a:lstStyle/>
          <a:p>
            <a:pPr marL="0" indent="0">
              <a:buNone/>
            </a:pPr>
            <a:r>
              <a:rPr lang="en-US" sz="1800" dirty="0"/>
              <a:t>Q. 25  </a:t>
            </a:r>
            <a:r>
              <a:rPr lang="en-US" sz="1800" i="1" dirty="0"/>
              <a:t>If an investigator receives an IND safety report from a sponsor, is it acceptable to review only reports that the sponsor indicates will result in a change to the investigator brochure, informed consent, or protocol?</a:t>
            </a:r>
          </a:p>
          <a:p>
            <a:r>
              <a:rPr lang="en-US" sz="2000" dirty="0"/>
              <a:t>No, it is not acceptable for an investigator to review only certain IND safety reports. </a:t>
            </a:r>
          </a:p>
          <a:p>
            <a:r>
              <a:rPr lang="en-US" sz="2000" dirty="0"/>
              <a:t>Under 21 CFR 312.60, investigators are responsible for protecting the safety of trial participants in a clinical investigation.</a:t>
            </a:r>
          </a:p>
          <a:p>
            <a:r>
              <a:rPr lang="en-US" sz="2000" dirty="0"/>
              <a:t>IND safety reports must be sent by the sponsor to all participating investigators when the sponsor determines that a serious adverse event is unexpected and there is a reasonable possibility that the drug caused the serious adverse event.</a:t>
            </a:r>
          </a:p>
          <a:p>
            <a:r>
              <a:rPr lang="en-US" sz="2000" dirty="0"/>
              <a:t> Reviewing IND safety reports is essential for protecting the safety of trial participants because a serious and unexpected adverse event represents a new potential risk. </a:t>
            </a:r>
          </a:p>
          <a:p>
            <a:r>
              <a:rPr lang="en-US" sz="2000" dirty="0"/>
              <a:t>FDA considers the review of all IND safety reports critical to fulfilling investigators’ responsibility to protect the safety of trial participants in a clinical investigation</a:t>
            </a:r>
          </a:p>
        </p:txBody>
      </p:sp>
    </p:spTree>
    <p:extLst>
      <p:ext uri="{BB962C8B-B14F-4D97-AF65-F5344CB8AC3E}">
        <p14:creationId xmlns:p14="http://schemas.microsoft.com/office/powerpoint/2010/main" val="1827864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C41781-3FB8-9E4E-A74C-85CA11F15012}"/>
              </a:ext>
            </a:extLst>
          </p:cNvPr>
          <p:cNvSpPr>
            <a:spLocks noGrp="1"/>
          </p:cNvSpPr>
          <p:nvPr>
            <p:ph idx="1"/>
          </p:nvPr>
        </p:nvSpPr>
        <p:spPr>
          <a:xfrm>
            <a:off x="321834" y="984949"/>
            <a:ext cx="10550014" cy="5431089"/>
          </a:xfrm>
        </p:spPr>
        <p:txBody>
          <a:bodyPr/>
          <a:lstStyle/>
          <a:p>
            <a:r>
              <a:rPr lang="en-US" sz="2800" i="1" dirty="0"/>
              <a:t>Did you know 10 of largest academic medical centers in US have policies like below?  </a:t>
            </a:r>
          </a:p>
          <a:p>
            <a:endParaRPr lang="en-US" dirty="0"/>
          </a:p>
          <a:p>
            <a:r>
              <a:rPr lang="en-US" sz="2400" dirty="0"/>
              <a:t>If the correspondence or report does not explicitly communicate the Sponsor’s determination that there is a reasonable possibility that the investigational product caused the serious and unexpected event, </a:t>
            </a:r>
            <a:r>
              <a:rPr lang="en-US" sz="2400" b="1" dirty="0"/>
              <a:t>and that changes to the consent form or study protocol are required, </a:t>
            </a:r>
            <a:r>
              <a:rPr lang="en-US" sz="2400" dirty="0"/>
              <a:t>the PI and/or designee will </a:t>
            </a:r>
            <a:r>
              <a:rPr lang="en-US" sz="2400" b="1" dirty="0"/>
              <a:t>not</a:t>
            </a:r>
            <a:r>
              <a:rPr lang="en-US" sz="2400" dirty="0"/>
              <a:t> be required to review or acknowledge the individual Safety Report </a:t>
            </a:r>
            <a:r>
              <a:rPr lang="en-US" sz="2400" b="1" dirty="0"/>
              <a:t>nor</a:t>
            </a:r>
            <a:r>
              <a:rPr lang="en-US" sz="2400" dirty="0"/>
              <a:t> will it be submitted to the IRB.</a:t>
            </a:r>
          </a:p>
        </p:txBody>
      </p:sp>
      <p:sp>
        <p:nvSpPr>
          <p:cNvPr id="3" name="Title 2">
            <a:extLst>
              <a:ext uri="{FF2B5EF4-FFF2-40B4-BE49-F238E27FC236}">
                <a16:creationId xmlns:a16="http://schemas.microsoft.com/office/drawing/2014/main" id="{9F44401C-158C-FF41-8B64-D66F382FF5AF}"/>
              </a:ext>
            </a:extLst>
          </p:cNvPr>
          <p:cNvSpPr>
            <a:spLocks noGrp="1"/>
          </p:cNvSpPr>
          <p:nvPr>
            <p:ph type="title"/>
          </p:nvPr>
        </p:nvSpPr>
        <p:spPr/>
        <p:txBody>
          <a:bodyPr>
            <a:normAutofit/>
          </a:bodyPr>
          <a:lstStyle/>
          <a:p>
            <a:r>
              <a:rPr lang="en-US" dirty="0"/>
              <a:t>Unanticipated problems with sites</a:t>
            </a:r>
          </a:p>
        </p:txBody>
      </p:sp>
      <p:pic>
        <p:nvPicPr>
          <p:cNvPr id="6" name="Picture 5" descr="A picture containing clipart&#10;&#10;Description automatically generated">
            <a:extLst>
              <a:ext uri="{FF2B5EF4-FFF2-40B4-BE49-F238E27FC236}">
                <a16:creationId xmlns:a16="http://schemas.microsoft.com/office/drawing/2014/main" id="{89CE076A-9D24-4E25-9AFF-D78931C6C220}"/>
              </a:ext>
            </a:extLst>
          </p:cNvPr>
          <p:cNvPicPr>
            <a:picLocks noChangeAspect="1"/>
          </p:cNvPicPr>
          <p:nvPr/>
        </p:nvPicPr>
        <p:blipFill>
          <a:blip r:embed="rId2"/>
          <a:stretch>
            <a:fillRect/>
          </a:stretch>
        </p:blipFill>
        <p:spPr>
          <a:xfrm>
            <a:off x="397458" y="4908810"/>
            <a:ext cx="1371600" cy="1371600"/>
          </a:xfrm>
          <a:prstGeom prst="rect">
            <a:avLst/>
          </a:prstGeom>
        </p:spPr>
      </p:pic>
    </p:spTree>
    <p:extLst>
      <p:ext uri="{BB962C8B-B14F-4D97-AF65-F5344CB8AC3E}">
        <p14:creationId xmlns:p14="http://schemas.microsoft.com/office/powerpoint/2010/main" val="2198828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C41781-3FB8-9E4E-A74C-85CA11F15012}"/>
              </a:ext>
            </a:extLst>
          </p:cNvPr>
          <p:cNvSpPr>
            <a:spLocks noGrp="1"/>
          </p:cNvSpPr>
          <p:nvPr>
            <p:ph idx="1"/>
          </p:nvPr>
        </p:nvSpPr>
        <p:spPr>
          <a:xfrm>
            <a:off x="321834" y="984949"/>
            <a:ext cx="10550014" cy="5431089"/>
          </a:xfrm>
        </p:spPr>
        <p:txBody>
          <a:bodyPr anchor="ctr"/>
          <a:lstStyle/>
          <a:p>
            <a:r>
              <a:rPr lang="en-US" sz="2400" dirty="0"/>
              <a:t>How do you as a Sponsor fulfill your oversight function and ensure investigators have read the latest safety information at a site that will only review unanticipated problems that will result in a change to the IB, informed consent or protocol?</a:t>
            </a:r>
          </a:p>
          <a:p>
            <a:endParaRPr lang="en-US" sz="2400" dirty="0"/>
          </a:p>
        </p:txBody>
      </p:sp>
      <p:sp>
        <p:nvSpPr>
          <p:cNvPr id="3" name="Title 2">
            <a:extLst>
              <a:ext uri="{FF2B5EF4-FFF2-40B4-BE49-F238E27FC236}">
                <a16:creationId xmlns:a16="http://schemas.microsoft.com/office/drawing/2014/main" id="{9F44401C-158C-FF41-8B64-D66F382FF5AF}"/>
              </a:ext>
            </a:extLst>
          </p:cNvPr>
          <p:cNvSpPr>
            <a:spLocks noGrp="1"/>
          </p:cNvSpPr>
          <p:nvPr>
            <p:ph type="title"/>
          </p:nvPr>
        </p:nvSpPr>
        <p:spPr/>
        <p:txBody>
          <a:bodyPr>
            <a:normAutofit/>
          </a:bodyPr>
          <a:lstStyle/>
          <a:p>
            <a:r>
              <a:rPr lang="en-US" dirty="0"/>
              <a:t>Unanticipated problems with Sites</a:t>
            </a:r>
          </a:p>
        </p:txBody>
      </p:sp>
      <p:pic>
        <p:nvPicPr>
          <p:cNvPr id="9" name="Picture 8">
            <a:extLst>
              <a:ext uri="{FF2B5EF4-FFF2-40B4-BE49-F238E27FC236}">
                <a16:creationId xmlns:a16="http://schemas.microsoft.com/office/drawing/2014/main" id="{F4FEE54E-EA6B-45A3-91F1-BB48352A26AE}"/>
              </a:ext>
            </a:extLst>
          </p:cNvPr>
          <p:cNvPicPr>
            <a:picLocks noChangeAspect="1"/>
          </p:cNvPicPr>
          <p:nvPr/>
        </p:nvPicPr>
        <p:blipFill>
          <a:blip r:embed="rId2"/>
          <a:stretch>
            <a:fillRect/>
          </a:stretch>
        </p:blipFill>
        <p:spPr>
          <a:xfrm>
            <a:off x="4090369" y="4279594"/>
            <a:ext cx="1619250" cy="1619250"/>
          </a:xfrm>
          <a:prstGeom prst="rect">
            <a:avLst/>
          </a:prstGeom>
        </p:spPr>
      </p:pic>
    </p:spTree>
    <p:extLst>
      <p:ext uri="{BB962C8B-B14F-4D97-AF65-F5344CB8AC3E}">
        <p14:creationId xmlns:p14="http://schemas.microsoft.com/office/powerpoint/2010/main" val="317834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C41781-3FB8-9E4E-A74C-85CA11F15012}"/>
              </a:ext>
            </a:extLst>
          </p:cNvPr>
          <p:cNvSpPr>
            <a:spLocks noGrp="1"/>
          </p:cNvSpPr>
          <p:nvPr>
            <p:ph idx="1"/>
          </p:nvPr>
        </p:nvSpPr>
        <p:spPr>
          <a:xfrm>
            <a:off x="321834" y="984949"/>
            <a:ext cx="10550014" cy="5431089"/>
          </a:xfrm>
        </p:spPr>
        <p:txBody>
          <a:bodyPr anchor="ctr"/>
          <a:lstStyle/>
          <a:p>
            <a:endParaRPr lang="en-US" sz="2400" dirty="0"/>
          </a:p>
        </p:txBody>
      </p:sp>
      <p:sp>
        <p:nvSpPr>
          <p:cNvPr id="3" name="Title 2">
            <a:extLst>
              <a:ext uri="{FF2B5EF4-FFF2-40B4-BE49-F238E27FC236}">
                <a16:creationId xmlns:a16="http://schemas.microsoft.com/office/drawing/2014/main" id="{9F44401C-158C-FF41-8B64-D66F382FF5AF}"/>
              </a:ext>
            </a:extLst>
          </p:cNvPr>
          <p:cNvSpPr>
            <a:spLocks noGrp="1"/>
          </p:cNvSpPr>
          <p:nvPr>
            <p:ph type="title"/>
          </p:nvPr>
        </p:nvSpPr>
        <p:spPr/>
        <p:txBody>
          <a:bodyPr>
            <a:normAutofit/>
          </a:bodyPr>
          <a:lstStyle/>
          <a:p>
            <a:r>
              <a:rPr lang="en-US" dirty="0"/>
              <a:t>Unanticipated problems with Sponsors</a:t>
            </a:r>
          </a:p>
        </p:txBody>
      </p:sp>
      <p:sp>
        <p:nvSpPr>
          <p:cNvPr id="7" name="Content Placeholder 1">
            <a:extLst>
              <a:ext uri="{FF2B5EF4-FFF2-40B4-BE49-F238E27FC236}">
                <a16:creationId xmlns:a16="http://schemas.microsoft.com/office/drawing/2014/main" id="{185942F7-2610-4E39-A23B-29A1F5DB3DDF}"/>
              </a:ext>
            </a:extLst>
          </p:cNvPr>
          <p:cNvSpPr txBox="1">
            <a:spLocks/>
          </p:cNvSpPr>
          <p:nvPr/>
        </p:nvSpPr>
        <p:spPr>
          <a:xfrm>
            <a:off x="226141" y="1092528"/>
            <a:ext cx="10550014" cy="5431089"/>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panose="020B0604020202020204" pitchFamily="34" charset="0"/>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Courier New" panose="02070309020205020404" pitchFamily="49" charset="0"/>
              <a:buChar char="o"/>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If an investigator reports an SAE that is serious, unexpected and in his opinion causally related, is it acceptable to expedite this report as a SUSAR to FDA and all investigators? </a:t>
            </a:r>
          </a:p>
          <a:p>
            <a:endParaRPr lang="en-US" dirty="0"/>
          </a:p>
        </p:txBody>
      </p:sp>
      <p:pic>
        <p:nvPicPr>
          <p:cNvPr id="8" name="Picture 7" descr="A picture containing icon&#10;&#10;Description automatically generated">
            <a:extLst>
              <a:ext uri="{FF2B5EF4-FFF2-40B4-BE49-F238E27FC236}">
                <a16:creationId xmlns:a16="http://schemas.microsoft.com/office/drawing/2014/main" id="{0E0FFDDD-29B6-41B9-A1DB-3B7358BE7E7E}"/>
              </a:ext>
            </a:extLst>
          </p:cNvPr>
          <p:cNvPicPr>
            <a:picLocks noChangeAspect="1"/>
          </p:cNvPicPr>
          <p:nvPr/>
        </p:nvPicPr>
        <p:blipFill>
          <a:blip r:embed="rId2"/>
          <a:stretch>
            <a:fillRect/>
          </a:stretch>
        </p:blipFill>
        <p:spPr>
          <a:xfrm>
            <a:off x="182357" y="2884147"/>
            <a:ext cx="2466975" cy="1847850"/>
          </a:xfrm>
          <a:prstGeom prst="rect">
            <a:avLst/>
          </a:prstGeom>
        </p:spPr>
      </p:pic>
    </p:spTree>
    <p:extLst>
      <p:ext uri="{BB962C8B-B14F-4D97-AF65-F5344CB8AC3E}">
        <p14:creationId xmlns:p14="http://schemas.microsoft.com/office/powerpoint/2010/main" val="3746128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fault Theme">
  <a:themeElements>
    <a:clrScheme name="Custom 1">
      <a:dk1>
        <a:srgbClr val="404040"/>
      </a:dk1>
      <a:lt1>
        <a:srgbClr val="FFFFFF"/>
      </a:lt1>
      <a:dk2>
        <a:srgbClr val="FFFFFF"/>
      </a:dk2>
      <a:lt2>
        <a:srgbClr val="FFFFFF"/>
      </a:lt2>
      <a:accent1>
        <a:srgbClr val="404040"/>
      </a:accent1>
      <a:accent2>
        <a:srgbClr val="008CA1"/>
      </a:accent2>
      <a:accent3>
        <a:srgbClr val="A62C60"/>
      </a:accent3>
      <a:accent4>
        <a:srgbClr val="CB7E25"/>
      </a:accent4>
      <a:accent5>
        <a:srgbClr val="007665"/>
      </a:accent5>
      <a:accent6>
        <a:srgbClr val="1C5A7D"/>
      </a:accent6>
      <a:hlink>
        <a:srgbClr val="003D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Default Theme">
  <a:themeElements>
    <a:clrScheme name="DIA Color Theme 1">
      <a:dk1>
        <a:srgbClr val="404040"/>
      </a:dk1>
      <a:lt1>
        <a:srgbClr val="FFFFFF"/>
      </a:lt1>
      <a:dk2>
        <a:srgbClr val="FFFFFF"/>
      </a:dk2>
      <a:lt2>
        <a:srgbClr val="FFFFFF"/>
      </a:lt2>
      <a:accent1>
        <a:srgbClr val="799C4B"/>
      </a:accent1>
      <a:accent2>
        <a:srgbClr val="008CA1"/>
      </a:accent2>
      <a:accent3>
        <a:srgbClr val="A62C60"/>
      </a:accent3>
      <a:accent4>
        <a:srgbClr val="CB7E25"/>
      </a:accent4>
      <a:accent5>
        <a:srgbClr val="007665"/>
      </a:accent5>
      <a:accent6>
        <a:srgbClr val="1C5A7D"/>
      </a:accent6>
      <a:hlink>
        <a:srgbClr val="003D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Design">
  <a:themeElements>
    <a:clrScheme name="Custom 2">
      <a:dk1>
        <a:srgbClr val="000000"/>
      </a:dk1>
      <a:lt1>
        <a:srgbClr val="FFFFFF"/>
      </a:lt1>
      <a:dk2>
        <a:srgbClr val="EEECE1"/>
      </a:dk2>
      <a:lt2>
        <a:srgbClr val="1F497D"/>
      </a:lt2>
      <a:accent1>
        <a:srgbClr val="026CB6"/>
      </a:accent1>
      <a:accent2>
        <a:srgbClr val="13B5EA"/>
      </a:accent2>
      <a:accent3>
        <a:srgbClr val="C1D82F"/>
      </a:accent3>
      <a:accent4>
        <a:srgbClr val="8AD4DF"/>
      </a:accent4>
      <a:accent5>
        <a:srgbClr val="39B54A"/>
      </a:accent5>
      <a:accent6>
        <a:srgbClr val="13B5EA"/>
      </a:accent6>
      <a:hlink>
        <a:srgbClr val="0563C1"/>
      </a:hlink>
      <a:folHlink>
        <a:srgbClr val="FF7D00"/>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3247352AD72AF4BA05A232E714EA0AB" ma:contentTypeVersion="11" ma:contentTypeDescription="Create a new document." ma:contentTypeScope="" ma:versionID="ce3ad78627527b4c9e23d94a24fcbe06">
  <xsd:schema xmlns:xsd="http://www.w3.org/2001/XMLSchema" xmlns:xs="http://www.w3.org/2001/XMLSchema" xmlns:p="http://schemas.microsoft.com/office/2006/metadata/properties" xmlns:ns3="0f81988b-aff4-4607-9e2c-69ff08a6c209" xmlns:ns4="2a6b3ae2-7e9a-457d-b0fc-cfeb0e78f72c" targetNamespace="http://schemas.microsoft.com/office/2006/metadata/properties" ma:root="true" ma:fieldsID="92ec09d066187b197d1beec86c1b7f25" ns3:_="" ns4:_="">
    <xsd:import namespace="0f81988b-aff4-4607-9e2c-69ff08a6c209"/>
    <xsd:import namespace="2a6b3ae2-7e9a-457d-b0fc-cfeb0e78f72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81988b-aff4-4607-9e2c-69ff08a6c2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6b3ae2-7e9a-457d-b0fc-cfeb0e78f72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DD6B813-4D67-4F41-901E-EE278B8CA007}">
  <ds:schemaRefs>
    <ds:schemaRef ds:uri="http://schemas.microsoft.com/sharepoint/v3/contenttype/forms"/>
  </ds:schemaRefs>
</ds:datastoreItem>
</file>

<file path=customXml/itemProps2.xml><?xml version="1.0" encoding="utf-8"?>
<ds:datastoreItem xmlns:ds="http://schemas.openxmlformats.org/officeDocument/2006/customXml" ds:itemID="{FDB075F7-4A5F-4047-9774-14C5C93E0E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81988b-aff4-4607-9e2c-69ff08a6c209"/>
    <ds:schemaRef ds:uri="2a6b3ae2-7e9a-457d-b0fc-cfeb0e78f7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838D099-2BEE-488C-80B3-6947A2EDAFB5}">
  <ds:schemaRefs>
    <ds:schemaRef ds:uri="http://schemas.microsoft.com/office/2006/documentManagement/types"/>
    <ds:schemaRef ds:uri="http://www.w3.org/XML/1998/namespace"/>
    <ds:schemaRef ds:uri="2a6b3ae2-7e9a-457d-b0fc-cfeb0e78f72c"/>
    <ds:schemaRef ds:uri="http://schemas.microsoft.com/office/2006/metadata/properties"/>
    <ds:schemaRef ds:uri="http://purl.org/dc/dcmitype/"/>
    <ds:schemaRef ds:uri="http://purl.org/dc/elements/1.1/"/>
    <ds:schemaRef ds:uri="http://schemas.microsoft.com/office/infopath/2007/PartnerControls"/>
    <ds:schemaRef ds:uri="http://schemas.openxmlformats.org/package/2006/metadata/core-properties"/>
    <ds:schemaRef ds:uri="0f81988b-aff4-4607-9e2c-69ff08a6c209"/>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7214</TotalTime>
  <Words>1335</Words>
  <Application>Microsoft Office PowerPoint</Application>
  <PresentationFormat>Widescreen</PresentationFormat>
  <Paragraphs>97</Paragraphs>
  <Slides>23</Slides>
  <Notes>4</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23</vt:i4>
      </vt:variant>
    </vt:vector>
  </HeadingPairs>
  <TitlesOfParts>
    <vt:vector size="33" baseType="lpstr">
      <vt:lpstr>Arial</vt:lpstr>
      <vt:lpstr>Arial Narrow</vt:lpstr>
      <vt:lpstr>Calibri</vt:lpstr>
      <vt:lpstr>Courier New</vt:lpstr>
      <vt:lpstr>Roboto</vt:lpstr>
      <vt:lpstr>Roboto Medium</vt:lpstr>
      <vt:lpstr>Wingdings</vt:lpstr>
      <vt:lpstr>Default Theme</vt:lpstr>
      <vt:lpstr>1_Default Theme</vt:lpstr>
      <vt:lpstr>Custom Design</vt:lpstr>
      <vt:lpstr>PowerPoint Presentation</vt:lpstr>
      <vt:lpstr>The Burden of Safety Reporting on Sites  What Sponsors of Choice do Differently </vt:lpstr>
      <vt:lpstr>Disclaimer – Content Slide</vt:lpstr>
      <vt:lpstr>PowerPoint Presentation</vt:lpstr>
      <vt:lpstr>Unanticipated problems with sites</vt:lpstr>
      <vt:lpstr>Guidance on Conduct of Clinical Trials for Medical Products during COVID-19 Public Health Emergency (2020)</vt:lpstr>
      <vt:lpstr>Unanticipated problems with sites</vt:lpstr>
      <vt:lpstr>Unanticipated problems with Sites</vt:lpstr>
      <vt:lpstr>Unanticipated problems with Sponsors</vt:lpstr>
      <vt:lpstr>Unanticipated Problems and IND Safety Reports </vt:lpstr>
      <vt:lpstr>Unanticipated Problems and IND Safety Reports </vt:lpstr>
      <vt:lpstr>Types of Expedited Report</vt:lpstr>
      <vt:lpstr>4 ongoing Oncology Trials at top 10 pharma</vt:lpstr>
      <vt:lpstr>FDA Causality &gt; ICH Causality</vt:lpstr>
      <vt:lpstr>Unanticipated problems with Relatedness</vt:lpstr>
      <vt:lpstr>Unanticipated problems with IRBs</vt:lpstr>
      <vt:lpstr>Guidance on Conduct of Clinical Trials for Medical Products during COVID-19 Public Health Emergency (2020)</vt:lpstr>
      <vt:lpstr>Harmonizing RSI</vt:lpstr>
      <vt:lpstr>Harmonizing RSI</vt:lpstr>
      <vt:lpstr>PI Responsibilities</vt:lpstr>
      <vt:lpstr>Sponsor-Investigator Responsibilities</vt:lpstr>
      <vt:lpstr>Evolution of Safety Reporting Reference Model (SRM) </vt:lpstr>
      <vt:lpstr>Thank You</vt:lpstr>
    </vt:vector>
  </TitlesOfParts>
  <Company>Tommy Torres 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Tomas Torres</dc:creator>
  <cp:lastModifiedBy>Steven Beales</cp:lastModifiedBy>
  <cp:revision>167</cp:revision>
  <dcterms:created xsi:type="dcterms:W3CDTF">2014-10-03T12:08:30Z</dcterms:created>
  <dcterms:modified xsi:type="dcterms:W3CDTF">2021-09-09T04:13:39Z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0x01010073247352AD72AF4BA05A232E714EA0AB</vt:lpwstr>
  </property>
</Properties>
</file>